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Archivo Light"/>
      <p:regular r:id="rId59"/>
      <p:bold r:id="rId60"/>
      <p:italic r:id="rId61"/>
      <p:boldItalic r:id="rId62"/>
    </p:embeddedFont>
    <p:embeddedFont>
      <p:font typeface="Proxima Nova"/>
      <p:regular r:id="rId63"/>
      <p:bold r:id="rId64"/>
      <p:italic r:id="rId65"/>
      <p:boldItalic r:id="rId66"/>
    </p:embeddedFont>
    <p:embeddedFont>
      <p:font typeface="Cuprum"/>
      <p:regular r:id="rId67"/>
      <p:bold r:id="rId68"/>
      <p:italic r:id="rId69"/>
      <p:boldItalic r:id="rId70"/>
    </p:embeddedFont>
    <p:embeddedFont>
      <p:font typeface="Proxima Nova Semibold"/>
      <p:regular r:id="rId71"/>
      <p:bold r:id="rId72"/>
      <p:boldItalic r:id="rId73"/>
    </p:embeddedFont>
    <p:embeddedFont>
      <p:font typeface="Orbitron"/>
      <p:regular r:id="rId74"/>
      <p:bold r:id="rId75"/>
    </p:embeddedFont>
    <p:embeddedFont>
      <p:font typeface="PT Sans"/>
      <p:regular r:id="rId76"/>
      <p:bold r:id="rId77"/>
      <p:italic r:id="rId78"/>
      <p:boldItalic r:id="rId79"/>
    </p:embeddedFont>
    <p:embeddedFont>
      <p:font typeface="Archiv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841241-E783-4161-A899-36216546554B}">
  <a:tblStyle styleId="{EE841241-E783-4161-A899-3621654655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Archivo-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rchivo-regular.fntdata"/><Relationship Id="rId82" Type="http://schemas.openxmlformats.org/officeDocument/2006/relationships/font" Target="fonts/Archivo-italic.fntdata"/><Relationship Id="rId81" Type="http://schemas.openxmlformats.org/officeDocument/2006/relationships/font" Target="fonts/Archiv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boldItalic.fntdata"/><Relationship Id="rId72" Type="http://schemas.openxmlformats.org/officeDocument/2006/relationships/font" Target="fonts/ProximaNovaSemibold-bold.fntdata"/><Relationship Id="rId31" Type="http://schemas.openxmlformats.org/officeDocument/2006/relationships/slide" Target="slides/slide25.xml"/><Relationship Id="rId75" Type="http://schemas.openxmlformats.org/officeDocument/2006/relationships/font" Target="fonts/Orbitron-bold.fntdata"/><Relationship Id="rId30" Type="http://schemas.openxmlformats.org/officeDocument/2006/relationships/slide" Target="slides/slide24.xml"/><Relationship Id="rId74" Type="http://schemas.openxmlformats.org/officeDocument/2006/relationships/font" Target="fonts/Orbitron-regular.fntdata"/><Relationship Id="rId33" Type="http://schemas.openxmlformats.org/officeDocument/2006/relationships/slide" Target="slides/slide27.xml"/><Relationship Id="rId77" Type="http://schemas.openxmlformats.org/officeDocument/2006/relationships/font" Target="fonts/PTSans-bold.fntdata"/><Relationship Id="rId32" Type="http://schemas.openxmlformats.org/officeDocument/2006/relationships/slide" Target="slides/slide26.xml"/><Relationship Id="rId76" Type="http://schemas.openxmlformats.org/officeDocument/2006/relationships/font" Target="fonts/PTSans-regular.fntdata"/><Relationship Id="rId35" Type="http://schemas.openxmlformats.org/officeDocument/2006/relationships/slide" Target="slides/slide29.xml"/><Relationship Id="rId79" Type="http://schemas.openxmlformats.org/officeDocument/2006/relationships/font" Target="fonts/PTSans-boldItalic.fntdata"/><Relationship Id="rId34" Type="http://schemas.openxmlformats.org/officeDocument/2006/relationships/slide" Target="slides/slide28.xml"/><Relationship Id="rId78" Type="http://schemas.openxmlformats.org/officeDocument/2006/relationships/font" Target="fonts/PTSans-italic.fntdata"/><Relationship Id="rId71" Type="http://schemas.openxmlformats.org/officeDocument/2006/relationships/font" Target="fonts/ProximaNovaSemibold-regular.fntdata"/><Relationship Id="rId70" Type="http://schemas.openxmlformats.org/officeDocument/2006/relationships/font" Target="fonts/Cuprum-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chivoLight-boldItalic.fntdata"/><Relationship Id="rId61" Type="http://schemas.openxmlformats.org/officeDocument/2006/relationships/font" Target="fonts/ArchivoLight-italic.fntdata"/><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Cuprum-bold.fntdata"/><Relationship Id="rId23" Type="http://schemas.openxmlformats.org/officeDocument/2006/relationships/slide" Target="slides/slide17.xml"/><Relationship Id="rId67" Type="http://schemas.openxmlformats.org/officeDocument/2006/relationships/font" Target="fonts/Cuprum-regular.fntdata"/><Relationship Id="rId60" Type="http://schemas.openxmlformats.org/officeDocument/2006/relationships/font" Target="fonts/ArchivoLigh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upr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ArchivoLight-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1ff4044692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1ff4044692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1b97be0019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1b97be0019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1b97be0019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1b97be0019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b97be00199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b97be0019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b97be0019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1b97be0019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1b97be00199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1b97be00199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b97be0019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1b97be0019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1be4e2fccb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1be4e2fccb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b97be00199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b97be00199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1be4e2fccb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1be4e2fccb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1be4e2fccb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1be4e2fccb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31fdcabd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f31fdcabd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1be4e2fccb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1be4e2fccb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1be4e2fccb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1be4e2fccb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1be4e2fccb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1be4e2fccb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1be4e2fccb8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1be4e2fccb8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1be4e2fccb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1be4e2fccb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1be4e2fccb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1be4e2fccb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1be4e2fccb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1be4e2fccb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1be4e2fccb8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1be4e2fccb8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1be4e2fccb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1be4e2fccb8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be4e2fccb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1be4e2fccb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b5633245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b5633245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1be5d6612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1be5d661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be5d66120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1be5d66120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1be5d66120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1be5d66120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1be4e2fccb8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1be4e2fccb8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g1be4e2fccb8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2" name="Google Shape;2742;g1be4e2fccb8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1be5d66120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1be5d66120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1be5d66120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1be5d66120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1be4e2fccb8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1be4e2fccb8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be4e2fccb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1be4e2fccb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1b5633245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1b5633245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1b5633245a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1b5633245a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f7d89ae380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f7d89ae380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1b5633245a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1b5633245a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1b5633245a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1b5633245a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1b5633245a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1b5633245a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g1b5633245a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4" name="Google Shape;3304;g1b5633245a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1b5633245a8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1" name="Google Shape;3411;g1b5633245a8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1b5633245a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1b5633245a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be4e2fccb8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be4e2fccb8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1b5633245a8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1b5633245a8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3" name="Shape 3573"/>
        <p:cNvGrpSpPr/>
        <p:nvPr/>
      </p:nvGrpSpPr>
      <p:grpSpPr>
        <a:xfrm>
          <a:off x="0" y="0"/>
          <a:ext cx="0" cy="0"/>
          <a:chOff x="0" y="0"/>
          <a:chExt cx="0" cy="0"/>
        </a:xfrm>
      </p:grpSpPr>
      <p:sp>
        <p:nvSpPr>
          <p:cNvPr id="3574" name="Google Shape;3574;g1c065f1132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5" name="Google Shape;3575;g1c065f1132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136110b5469_0_20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136110b5469_0_20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1be4e2fccb8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1be4e2fccb8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b97be001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b97be00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b97be0019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b97be0019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b97be0019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b97be0019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100" y="1166625"/>
            <a:ext cx="4640100" cy="2232300"/>
          </a:xfrm>
          <a:prstGeom prst="rect">
            <a:avLst/>
          </a:prstGeom>
          <a:noFill/>
        </p:spPr>
        <p:txBody>
          <a:bodyPr anchorCtr="0" anchor="ctr" bIns="91425" lIns="91425" spcFirstLastPara="1" rIns="91425" wrap="square" tIns="91425">
            <a:noAutofit/>
          </a:bodyPr>
          <a:lstStyle>
            <a:lvl1pPr lvl="0" algn="l">
              <a:spcBef>
                <a:spcPts val="0"/>
              </a:spcBef>
              <a:spcAft>
                <a:spcPts val="0"/>
              </a:spcAft>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093" y="3398924"/>
            <a:ext cx="4232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198627" y="452709"/>
            <a:ext cx="232368" cy="973684"/>
            <a:chOff x="6656577" y="3252597"/>
            <a:chExt cx="232368" cy="973684"/>
          </a:xfrm>
        </p:grpSpPr>
        <p:sp>
          <p:nvSpPr>
            <p:cNvPr id="13" name="Google Shape;13;p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783960" y="4261704"/>
            <a:ext cx="518269" cy="328105"/>
            <a:chOff x="783960" y="4261704"/>
            <a:chExt cx="518269" cy="328105"/>
          </a:xfrm>
        </p:grpSpPr>
        <p:sp>
          <p:nvSpPr>
            <p:cNvPr id="26" name="Google Shape;26;p2"/>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2"/>
            <p:cNvGrpSpPr/>
            <p:nvPr/>
          </p:nvGrpSpPr>
          <p:grpSpPr>
            <a:xfrm>
              <a:off x="783960" y="4261704"/>
              <a:ext cx="518269" cy="328105"/>
              <a:chOff x="783960" y="4261704"/>
              <a:chExt cx="518269" cy="328105"/>
            </a:xfrm>
          </p:grpSpPr>
          <p:sp>
            <p:nvSpPr>
              <p:cNvPr id="28" name="Google Shape;28;p2"/>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 name="Google Shape;32;p2"/>
          <p:cNvGrpSpPr/>
          <p:nvPr/>
        </p:nvGrpSpPr>
        <p:grpSpPr>
          <a:xfrm>
            <a:off x="107062" y="345649"/>
            <a:ext cx="4182177" cy="4176917"/>
            <a:chOff x="3047674" y="939549"/>
            <a:chExt cx="4182177" cy="4176917"/>
          </a:xfrm>
        </p:grpSpPr>
        <p:sp>
          <p:nvSpPr>
            <p:cNvPr id="33" name="Google Shape;33;p2"/>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1714228" y="4261677"/>
            <a:ext cx="1271472" cy="625139"/>
            <a:chOff x="855125" y="612150"/>
            <a:chExt cx="511700" cy="251575"/>
          </a:xfrm>
        </p:grpSpPr>
        <p:sp>
          <p:nvSpPr>
            <p:cNvPr id="42" name="Google Shape;42;p2"/>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2"/>
          <p:cNvGrpSpPr/>
          <p:nvPr/>
        </p:nvGrpSpPr>
        <p:grpSpPr>
          <a:xfrm>
            <a:off x="1476312" y="221824"/>
            <a:ext cx="609540" cy="583574"/>
            <a:chOff x="3105300" y="593625"/>
            <a:chExt cx="256800" cy="245850"/>
          </a:xfrm>
        </p:grpSpPr>
        <p:sp>
          <p:nvSpPr>
            <p:cNvPr id="46" name="Google Shape;46;p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3963663" y="-2091225"/>
            <a:ext cx="8043475" cy="8043475"/>
            <a:chOff x="1241175" y="-1300650"/>
            <a:chExt cx="8043475" cy="8043475"/>
          </a:xfrm>
        </p:grpSpPr>
        <p:sp>
          <p:nvSpPr>
            <p:cNvPr id="51" name="Google Shape;51;p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9" name="Shape 389"/>
        <p:cNvGrpSpPr/>
        <p:nvPr/>
      </p:nvGrpSpPr>
      <p:grpSpPr>
        <a:xfrm>
          <a:off x="0" y="0"/>
          <a:ext cx="0" cy="0"/>
          <a:chOff x="0" y="0"/>
          <a:chExt cx="0" cy="0"/>
        </a:xfrm>
      </p:grpSpPr>
      <p:sp>
        <p:nvSpPr>
          <p:cNvPr id="390" name="Google Shape;390;p11"/>
          <p:cNvSpPr txBox="1"/>
          <p:nvPr>
            <p:ph hasCustomPrompt="1" type="title"/>
          </p:nvPr>
        </p:nvSpPr>
        <p:spPr>
          <a:xfrm>
            <a:off x="706649" y="1096375"/>
            <a:ext cx="5648100" cy="1234500"/>
          </a:xfrm>
          <a:prstGeom prst="rect">
            <a:avLst/>
          </a:prstGeom>
        </p:spPr>
        <p:txBody>
          <a:bodyPr anchorCtr="0" anchor="ctr" bIns="91425" lIns="91425" spcFirstLastPara="1" rIns="91425" wrap="square" tIns="91425">
            <a:noAutofit/>
          </a:bodyPr>
          <a:lstStyle>
            <a:lvl1pPr lvl="0" algn="l">
              <a:spcBef>
                <a:spcPts val="0"/>
              </a:spcBef>
              <a:spcAft>
                <a:spcPts val="0"/>
              </a:spcAft>
              <a:buSzPts val="9600"/>
              <a:buNone/>
              <a:defRPr sz="85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1" name="Google Shape;391;p11"/>
          <p:cNvSpPr txBox="1"/>
          <p:nvPr>
            <p:ph idx="1" type="subTitle"/>
          </p:nvPr>
        </p:nvSpPr>
        <p:spPr>
          <a:xfrm>
            <a:off x="706649" y="2350104"/>
            <a:ext cx="5648100" cy="39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392" name="Google Shape;392;p11"/>
          <p:cNvGrpSpPr/>
          <p:nvPr/>
        </p:nvGrpSpPr>
        <p:grpSpPr>
          <a:xfrm>
            <a:off x="3963663" y="-2091225"/>
            <a:ext cx="8043475" cy="8043475"/>
            <a:chOff x="1241175" y="-1300650"/>
            <a:chExt cx="8043475" cy="8043475"/>
          </a:xfrm>
        </p:grpSpPr>
        <p:sp>
          <p:nvSpPr>
            <p:cNvPr id="393" name="Google Shape;393;p1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11"/>
          <p:cNvGrpSpPr/>
          <p:nvPr/>
        </p:nvGrpSpPr>
        <p:grpSpPr>
          <a:xfrm>
            <a:off x="551187" y="193699"/>
            <a:ext cx="609540" cy="583574"/>
            <a:chOff x="3105300" y="593625"/>
            <a:chExt cx="256800" cy="245850"/>
          </a:xfrm>
        </p:grpSpPr>
        <p:sp>
          <p:nvSpPr>
            <p:cNvPr id="401" name="Google Shape;401;p1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1"/>
          <p:cNvGrpSpPr/>
          <p:nvPr/>
        </p:nvGrpSpPr>
        <p:grpSpPr>
          <a:xfrm>
            <a:off x="706662" y="4516977"/>
            <a:ext cx="456233" cy="335252"/>
            <a:chOff x="8353512" y="4107552"/>
            <a:chExt cx="456233" cy="335252"/>
          </a:xfrm>
        </p:grpSpPr>
        <p:sp>
          <p:nvSpPr>
            <p:cNvPr id="406" name="Google Shape;406;p11"/>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11"/>
          <p:cNvGrpSpPr/>
          <p:nvPr/>
        </p:nvGrpSpPr>
        <p:grpSpPr>
          <a:xfrm>
            <a:off x="196508" y="2739893"/>
            <a:ext cx="232368" cy="974453"/>
            <a:chOff x="2546733" y="2525280"/>
            <a:chExt cx="232368" cy="974453"/>
          </a:xfrm>
        </p:grpSpPr>
        <p:sp>
          <p:nvSpPr>
            <p:cNvPr id="410" name="Google Shape;410;p11"/>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1"/>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11"/>
          <p:cNvGrpSpPr/>
          <p:nvPr/>
        </p:nvGrpSpPr>
        <p:grpSpPr>
          <a:xfrm>
            <a:off x="4713835" y="193704"/>
            <a:ext cx="3968914" cy="1092689"/>
            <a:chOff x="4713835" y="193704"/>
            <a:chExt cx="3968914" cy="1092689"/>
          </a:xfrm>
        </p:grpSpPr>
        <p:sp>
          <p:nvSpPr>
            <p:cNvPr id="423" name="Google Shape;423;p11"/>
            <p:cNvSpPr/>
            <p:nvPr/>
          </p:nvSpPr>
          <p:spPr>
            <a:xfrm flipH="1">
              <a:off x="6808929" y="1130852"/>
              <a:ext cx="48874" cy="48874"/>
            </a:xfrm>
            <a:custGeom>
              <a:rect b="b" l="l" r="r" t="t"/>
              <a:pathLst>
                <a:path extrusionOk="0" h="2170" w="217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1"/>
            <p:cNvSpPr/>
            <p:nvPr/>
          </p:nvSpPr>
          <p:spPr>
            <a:xfrm flipH="1">
              <a:off x="6695483" y="1227023"/>
              <a:ext cx="60135" cy="59369"/>
            </a:xfrm>
            <a:custGeom>
              <a:rect b="b" l="l" r="r" t="t"/>
              <a:pathLst>
                <a:path extrusionOk="0" h="2636" w="267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flipH="1">
              <a:off x="6630889" y="1003150"/>
              <a:ext cx="143513" cy="121734"/>
            </a:xfrm>
            <a:custGeom>
              <a:rect b="b" l="l" r="r" t="t"/>
              <a:pathLst>
                <a:path extrusionOk="0" h="5405" w="6372">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11"/>
            <p:cNvGrpSpPr/>
            <p:nvPr/>
          </p:nvGrpSpPr>
          <p:grpSpPr>
            <a:xfrm>
              <a:off x="8184044" y="317575"/>
              <a:ext cx="498706" cy="477465"/>
              <a:chOff x="3105300" y="593625"/>
              <a:chExt cx="256800" cy="245850"/>
            </a:xfrm>
          </p:grpSpPr>
          <p:sp>
            <p:nvSpPr>
              <p:cNvPr id="427" name="Google Shape;427;p1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11"/>
            <p:cNvGrpSpPr/>
            <p:nvPr/>
          </p:nvGrpSpPr>
          <p:grpSpPr>
            <a:xfrm>
              <a:off x="4713835" y="193704"/>
              <a:ext cx="518269" cy="328105"/>
              <a:chOff x="783960" y="4261704"/>
              <a:chExt cx="518269" cy="328105"/>
            </a:xfrm>
          </p:grpSpPr>
          <p:sp>
            <p:nvSpPr>
              <p:cNvPr id="432" name="Google Shape;432;p1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11"/>
              <p:cNvGrpSpPr/>
              <p:nvPr/>
            </p:nvGrpSpPr>
            <p:grpSpPr>
              <a:xfrm>
                <a:off x="783960" y="4261704"/>
                <a:ext cx="518269" cy="328105"/>
                <a:chOff x="783960" y="4261704"/>
                <a:chExt cx="518269" cy="328105"/>
              </a:xfrm>
            </p:grpSpPr>
            <p:sp>
              <p:nvSpPr>
                <p:cNvPr id="434" name="Google Shape;434;p1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8" name="Google Shape;438;p11"/>
          <p:cNvGrpSpPr/>
          <p:nvPr/>
        </p:nvGrpSpPr>
        <p:grpSpPr>
          <a:xfrm>
            <a:off x="2574719" y="4105346"/>
            <a:ext cx="2873149" cy="840725"/>
            <a:chOff x="2574719" y="4105346"/>
            <a:chExt cx="2873149" cy="840725"/>
          </a:xfrm>
        </p:grpSpPr>
        <p:sp>
          <p:nvSpPr>
            <p:cNvPr id="439" name="Google Shape;439;p11"/>
            <p:cNvSpPr/>
            <p:nvPr/>
          </p:nvSpPr>
          <p:spPr>
            <a:xfrm flipH="1">
              <a:off x="3202782" y="4245706"/>
              <a:ext cx="120991" cy="105946"/>
            </a:xfrm>
            <a:custGeom>
              <a:rect b="b" l="l" r="r" t="t"/>
              <a:pathLst>
                <a:path extrusionOk="0" h="4704" w="5372">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flipH="1">
              <a:off x="2770057" y="4105346"/>
              <a:ext cx="101441" cy="88784"/>
            </a:xfrm>
            <a:custGeom>
              <a:rect b="b" l="l" r="r" t="t"/>
              <a:pathLst>
                <a:path extrusionOk="0" h="3942" w="4504">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flipH="1">
              <a:off x="2650598" y="4625774"/>
              <a:ext cx="18806" cy="36622"/>
            </a:xfrm>
            <a:custGeom>
              <a:rect b="b" l="l" r="r" t="t"/>
              <a:pathLst>
                <a:path extrusionOk="0" h="1626" w="835">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flipH="1">
              <a:off x="2676881" y="4296495"/>
              <a:ext cx="98446" cy="283941"/>
            </a:xfrm>
            <a:custGeom>
              <a:rect b="b" l="l" r="r" t="t"/>
              <a:pathLst>
                <a:path extrusionOk="0" h="12607" w="4371">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flipH="1">
              <a:off x="2785080" y="4213319"/>
              <a:ext cx="18806" cy="36622"/>
            </a:xfrm>
            <a:custGeom>
              <a:rect b="b" l="l" r="r" t="t"/>
              <a:pathLst>
                <a:path extrusionOk="0" h="1626" w="835">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flipH="1">
              <a:off x="2574719" y="4681314"/>
              <a:ext cx="107455" cy="95540"/>
            </a:xfrm>
            <a:custGeom>
              <a:rect b="b" l="l" r="r" t="t"/>
              <a:pathLst>
                <a:path extrusionOk="0" h="4242" w="4771">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flipH="1">
              <a:off x="5377981" y="4700959"/>
              <a:ext cx="9775" cy="130000"/>
            </a:xfrm>
            <a:custGeom>
              <a:rect b="b" l="l" r="r" t="t"/>
              <a:pathLst>
                <a:path extrusionOk="0" h="5772" w="434">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flipH="1">
              <a:off x="5318612" y="4761072"/>
              <a:ext cx="129257" cy="9797"/>
            </a:xfrm>
            <a:custGeom>
              <a:rect b="b" l="l" r="r" t="t"/>
              <a:pathLst>
                <a:path extrusionOk="0" h="435" w="5739">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5231472" y="4848999"/>
              <a:ext cx="95315" cy="97072"/>
            </a:xfrm>
            <a:custGeom>
              <a:rect b="b" l="l" r="r" t="t"/>
              <a:pathLst>
                <a:path extrusionOk="0" h="4310" w="4232">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449" name="Shape 449"/>
        <p:cNvGrpSpPr/>
        <p:nvPr/>
      </p:nvGrpSpPr>
      <p:grpSpPr>
        <a:xfrm>
          <a:off x="0" y="0"/>
          <a:ext cx="0" cy="0"/>
          <a:chOff x="0" y="0"/>
          <a:chExt cx="0" cy="0"/>
        </a:xfrm>
      </p:grpSpPr>
      <p:sp>
        <p:nvSpPr>
          <p:cNvPr id="450" name="Google Shape;45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51" name="Shape 451"/>
        <p:cNvGrpSpPr/>
        <p:nvPr/>
      </p:nvGrpSpPr>
      <p:grpSpPr>
        <a:xfrm>
          <a:off x="0" y="0"/>
          <a:ext cx="0" cy="0"/>
          <a:chOff x="0" y="0"/>
          <a:chExt cx="0" cy="0"/>
        </a:xfrm>
      </p:grpSpPr>
      <p:sp>
        <p:nvSpPr>
          <p:cNvPr id="452" name="Google Shape;452;p13"/>
          <p:cNvSpPr txBox="1"/>
          <p:nvPr>
            <p:ph type="title"/>
          </p:nvPr>
        </p:nvSpPr>
        <p:spPr>
          <a:xfrm>
            <a:off x="720000" y="1832050"/>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3" name="Google Shape;453;p13"/>
          <p:cNvSpPr txBox="1"/>
          <p:nvPr>
            <p:ph hasCustomPrompt="1" idx="2" type="title"/>
          </p:nvPr>
        </p:nvSpPr>
        <p:spPr>
          <a:xfrm>
            <a:off x="1309050" y="143729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4" name="Google Shape;454;p13"/>
          <p:cNvSpPr txBox="1"/>
          <p:nvPr>
            <p:ph idx="1" type="subTitle"/>
          </p:nvPr>
        </p:nvSpPr>
        <p:spPr>
          <a:xfrm>
            <a:off x="720000" y="2359748"/>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5" name="Google Shape;455;p13"/>
          <p:cNvSpPr txBox="1"/>
          <p:nvPr>
            <p:ph idx="3" type="title"/>
          </p:nvPr>
        </p:nvSpPr>
        <p:spPr>
          <a:xfrm>
            <a:off x="3535950" y="1832050"/>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6" name="Google Shape;456;p13"/>
          <p:cNvSpPr txBox="1"/>
          <p:nvPr>
            <p:ph hasCustomPrompt="1" idx="4" type="title"/>
          </p:nvPr>
        </p:nvSpPr>
        <p:spPr>
          <a:xfrm>
            <a:off x="4092375" y="143729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7" name="Google Shape;457;p13"/>
          <p:cNvSpPr txBox="1"/>
          <p:nvPr>
            <p:ph idx="5" type="subTitle"/>
          </p:nvPr>
        </p:nvSpPr>
        <p:spPr>
          <a:xfrm>
            <a:off x="3535950" y="2359748"/>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58" name="Google Shape;458;p13"/>
          <p:cNvSpPr txBox="1"/>
          <p:nvPr>
            <p:ph idx="6" type="title"/>
          </p:nvPr>
        </p:nvSpPr>
        <p:spPr>
          <a:xfrm>
            <a:off x="6351900" y="1832050"/>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9" name="Google Shape;459;p13"/>
          <p:cNvSpPr txBox="1"/>
          <p:nvPr>
            <p:ph hasCustomPrompt="1" idx="7" type="title"/>
          </p:nvPr>
        </p:nvSpPr>
        <p:spPr>
          <a:xfrm>
            <a:off x="6908325" y="1437295"/>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60" name="Google Shape;460;p13"/>
          <p:cNvSpPr txBox="1"/>
          <p:nvPr>
            <p:ph idx="8" type="subTitle"/>
          </p:nvPr>
        </p:nvSpPr>
        <p:spPr>
          <a:xfrm>
            <a:off x="6351900" y="2359748"/>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1" name="Google Shape;461;p13"/>
          <p:cNvSpPr txBox="1"/>
          <p:nvPr>
            <p:ph idx="9" type="title"/>
          </p:nvPr>
        </p:nvSpPr>
        <p:spPr>
          <a:xfrm>
            <a:off x="720000" y="3624304"/>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13"/>
          <p:cNvSpPr txBox="1"/>
          <p:nvPr>
            <p:ph hasCustomPrompt="1" idx="13" type="title"/>
          </p:nvPr>
        </p:nvSpPr>
        <p:spPr>
          <a:xfrm>
            <a:off x="1309050" y="3232758"/>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63" name="Google Shape;463;p13"/>
          <p:cNvSpPr txBox="1"/>
          <p:nvPr>
            <p:ph idx="14" type="subTitle"/>
          </p:nvPr>
        </p:nvSpPr>
        <p:spPr>
          <a:xfrm>
            <a:off x="720000" y="4152027"/>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4" name="Google Shape;464;p13"/>
          <p:cNvSpPr txBox="1"/>
          <p:nvPr>
            <p:ph idx="15" type="title"/>
          </p:nvPr>
        </p:nvSpPr>
        <p:spPr>
          <a:xfrm>
            <a:off x="3535950" y="3624304"/>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5" name="Google Shape;465;p13"/>
          <p:cNvSpPr txBox="1"/>
          <p:nvPr>
            <p:ph hasCustomPrompt="1" idx="16" type="title"/>
          </p:nvPr>
        </p:nvSpPr>
        <p:spPr>
          <a:xfrm>
            <a:off x="4092375" y="3232758"/>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66" name="Google Shape;466;p13"/>
          <p:cNvSpPr txBox="1"/>
          <p:nvPr>
            <p:ph idx="17" type="subTitle"/>
          </p:nvPr>
        </p:nvSpPr>
        <p:spPr>
          <a:xfrm>
            <a:off x="3535950" y="4152027"/>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67" name="Google Shape;467;p13"/>
          <p:cNvSpPr txBox="1"/>
          <p:nvPr>
            <p:ph idx="18" type="title"/>
          </p:nvPr>
        </p:nvSpPr>
        <p:spPr>
          <a:xfrm>
            <a:off x="6351900" y="3624304"/>
            <a:ext cx="207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13"/>
          <p:cNvSpPr txBox="1"/>
          <p:nvPr>
            <p:ph hasCustomPrompt="1" idx="19" type="title"/>
          </p:nvPr>
        </p:nvSpPr>
        <p:spPr>
          <a:xfrm>
            <a:off x="6908325" y="3232758"/>
            <a:ext cx="894000" cy="358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69" name="Google Shape;469;p13"/>
          <p:cNvSpPr txBox="1"/>
          <p:nvPr>
            <p:ph idx="20" type="subTitle"/>
          </p:nvPr>
        </p:nvSpPr>
        <p:spPr>
          <a:xfrm>
            <a:off x="6351900" y="4152027"/>
            <a:ext cx="20721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0" name="Google Shape;470;p13"/>
          <p:cNvSpPr txBox="1"/>
          <p:nvPr>
            <p:ph idx="21"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1" name="Google Shape;471;p13"/>
          <p:cNvGrpSpPr/>
          <p:nvPr/>
        </p:nvGrpSpPr>
        <p:grpSpPr>
          <a:xfrm>
            <a:off x="4796439" y="-2911087"/>
            <a:ext cx="8043475" cy="8043475"/>
            <a:chOff x="1241175" y="-1300650"/>
            <a:chExt cx="8043475" cy="8043475"/>
          </a:xfrm>
        </p:grpSpPr>
        <p:sp>
          <p:nvSpPr>
            <p:cNvPr id="472" name="Google Shape;472;p1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3"/>
          <p:cNvGrpSpPr/>
          <p:nvPr/>
        </p:nvGrpSpPr>
        <p:grpSpPr>
          <a:xfrm>
            <a:off x="194827" y="164749"/>
            <a:ext cx="8680795" cy="4879924"/>
            <a:chOff x="194827" y="164749"/>
            <a:chExt cx="8680795" cy="4879924"/>
          </a:xfrm>
        </p:grpSpPr>
        <p:grpSp>
          <p:nvGrpSpPr>
            <p:cNvPr id="480" name="Google Shape;480;p13"/>
            <p:cNvGrpSpPr/>
            <p:nvPr/>
          </p:nvGrpSpPr>
          <p:grpSpPr>
            <a:xfrm>
              <a:off x="1019937" y="206524"/>
              <a:ext cx="609540" cy="583574"/>
              <a:chOff x="3105300" y="593625"/>
              <a:chExt cx="256800" cy="245850"/>
            </a:xfrm>
          </p:grpSpPr>
          <p:sp>
            <p:nvSpPr>
              <p:cNvPr id="481" name="Google Shape;481;p1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13"/>
            <p:cNvGrpSpPr/>
            <p:nvPr/>
          </p:nvGrpSpPr>
          <p:grpSpPr>
            <a:xfrm>
              <a:off x="8057878" y="710652"/>
              <a:ext cx="631910" cy="457789"/>
              <a:chOff x="855125" y="679497"/>
              <a:chExt cx="254310" cy="184228"/>
            </a:xfrm>
          </p:grpSpPr>
          <p:sp>
            <p:nvSpPr>
              <p:cNvPr id="486" name="Google Shape;486;p1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13"/>
            <p:cNvGrpSpPr/>
            <p:nvPr/>
          </p:nvGrpSpPr>
          <p:grpSpPr>
            <a:xfrm>
              <a:off x="194835" y="1017604"/>
              <a:ext cx="518269" cy="328105"/>
              <a:chOff x="783960" y="4261704"/>
              <a:chExt cx="518269" cy="328105"/>
            </a:xfrm>
          </p:grpSpPr>
          <p:sp>
            <p:nvSpPr>
              <p:cNvPr id="490" name="Google Shape;490;p13"/>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13"/>
              <p:cNvGrpSpPr/>
              <p:nvPr/>
            </p:nvGrpSpPr>
            <p:grpSpPr>
              <a:xfrm>
                <a:off x="783960" y="4261704"/>
                <a:ext cx="518269" cy="328105"/>
                <a:chOff x="783960" y="4261704"/>
                <a:chExt cx="518269" cy="328105"/>
              </a:xfrm>
            </p:grpSpPr>
            <p:sp>
              <p:nvSpPr>
                <p:cNvPr id="492" name="Google Shape;492;p13"/>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3"/>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3"/>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 name="Google Shape;496;p13"/>
            <p:cNvGrpSpPr/>
            <p:nvPr/>
          </p:nvGrpSpPr>
          <p:grpSpPr>
            <a:xfrm>
              <a:off x="2976937" y="164749"/>
              <a:ext cx="5898685" cy="4879924"/>
              <a:chOff x="1223999" y="393649"/>
              <a:chExt cx="5898685" cy="4879924"/>
            </a:xfrm>
          </p:grpSpPr>
          <p:sp>
            <p:nvSpPr>
              <p:cNvPr id="497" name="Google Shape;497;p13"/>
              <p:cNvSpPr/>
              <p:nvPr/>
            </p:nvSpPr>
            <p:spPr>
              <a:xfrm>
                <a:off x="5254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3"/>
              <p:cNvSpPr/>
              <p:nvPr/>
            </p:nvSpPr>
            <p:spPr>
              <a:xfrm>
                <a:off x="5155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p:nvPr/>
            </p:nvSpPr>
            <p:spPr>
              <a:xfrm>
                <a:off x="5354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p:nvPr/>
            </p:nvSpPr>
            <p:spPr>
              <a:xfrm>
                <a:off x="7037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3"/>
              <p:cNvSpPr/>
              <p:nvPr/>
            </p:nvSpPr>
            <p:spPr>
              <a:xfrm>
                <a:off x="6914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3"/>
              <p:cNvSpPr/>
              <p:nvPr/>
            </p:nvSpPr>
            <p:spPr>
              <a:xfrm>
                <a:off x="1223999" y="50533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1367762" y="51878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3"/>
              <p:cNvSpPr/>
              <p:nvPr/>
            </p:nvSpPr>
            <p:spPr>
              <a:xfrm>
                <a:off x="1341960" y="48736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13"/>
            <p:cNvGrpSpPr/>
            <p:nvPr/>
          </p:nvGrpSpPr>
          <p:grpSpPr>
            <a:xfrm>
              <a:off x="194827" y="3591559"/>
              <a:ext cx="232368" cy="973684"/>
              <a:chOff x="6656577" y="3252597"/>
              <a:chExt cx="232368" cy="973684"/>
            </a:xfrm>
          </p:grpSpPr>
          <p:sp>
            <p:nvSpPr>
              <p:cNvPr id="506" name="Google Shape;506;p1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8" name="Google Shape;51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519" name="Shape 519"/>
        <p:cNvGrpSpPr/>
        <p:nvPr/>
      </p:nvGrpSpPr>
      <p:grpSpPr>
        <a:xfrm>
          <a:off x="0" y="0"/>
          <a:ext cx="0" cy="0"/>
          <a:chOff x="0" y="0"/>
          <a:chExt cx="0" cy="0"/>
        </a:xfrm>
      </p:grpSpPr>
      <p:sp>
        <p:nvSpPr>
          <p:cNvPr id="520" name="Google Shape;520;p14"/>
          <p:cNvSpPr txBox="1"/>
          <p:nvPr>
            <p:ph idx="1" type="body"/>
          </p:nvPr>
        </p:nvSpPr>
        <p:spPr>
          <a:xfrm>
            <a:off x="713100" y="1208700"/>
            <a:ext cx="3858900" cy="1583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21" name="Google Shape;521;p14"/>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22" name="Google Shape;522;p14"/>
          <p:cNvGrpSpPr/>
          <p:nvPr/>
        </p:nvGrpSpPr>
        <p:grpSpPr>
          <a:xfrm>
            <a:off x="4222055" y="-3474610"/>
            <a:ext cx="8043475" cy="8043475"/>
            <a:chOff x="1241175" y="-1300650"/>
            <a:chExt cx="8043475" cy="8043475"/>
          </a:xfrm>
        </p:grpSpPr>
        <p:sp>
          <p:nvSpPr>
            <p:cNvPr id="523" name="Google Shape;523;p1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14"/>
          <p:cNvGrpSpPr/>
          <p:nvPr/>
        </p:nvGrpSpPr>
        <p:grpSpPr>
          <a:xfrm>
            <a:off x="8028260" y="322966"/>
            <a:ext cx="365869" cy="328105"/>
            <a:chOff x="7194285" y="1228366"/>
            <a:chExt cx="365869" cy="328105"/>
          </a:xfrm>
        </p:grpSpPr>
        <p:sp>
          <p:nvSpPr>
            <p:cNvPr id="531" name="Google Shape;531;p14"/>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4"/>
          <p:cNvGrpSpPr/>
          <p:nvPr/>
        </p:nvGrpSpPr>
        <p:grpSpPr>
          <a:xfrm>
            <a:off x="259146" y="2488768"/>
            <a:ext cx="354818" cy="2432541"/>
            <a:chOff x="174946" y="1297681"/>
            <a:chExt cx="354818" cy="2432541"/>
          </a:xfrm>
        </p:grpSpPr>
        <p:sp>
          <p:nvSpPr>
            <p:cNvPr id="536" name="Google Shape;536;p14"/>
            <p:cNvSpPr/>
            <p:nvPr/>
          </p:nvSpPr>
          <p:spPr>
            <a:xfrm>
              <a:off x="274480" y="332747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174946" y="342515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374318" y="356930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4"/>
          <p:cNvGrpSpPr/>
          <p:nvPr/>
        </p:nvGrpSpPr>
        <p:grpSpPr>
          <a:xfrm>
            <a:off x="906912" y="195249"/>
            <a:ext cx="609540" cy="583574"/>
            <a:chOff x="3105300" y="593625"/>
            <a:chExt cx="256800" cy="245850"/>
          </a:xfrm>
        </p:grpSpPr>
        <p:sp>
          <p:nvSpPr>
            <p:cNvPr id="542" name="Google Shape;542;p1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14"/>
          <p:cNvGrpSpPr/>
          <p:nvPr/>
        </p:nvGrpSpPr>
        <p:grpSpPr>
          <a:xfrm>
            <a:off x="8652612" y="4730718"/>
            <a:ext cx="229483" cy="220256"/>
            <a:chOff x="250712" y="1297681"/>
            <a:chExt cx="229483" cy="220256"/>
          </a:xfrm>
        </p:grpSpPr>
        <p:sp>
          <p:nvSpPr>
            <p:cNvPr id="547" name="Google Shape;547;p14"/>
            <p:cNvSpPr/>
            <p:nvPr/>
          </p:nvSpPr>
          <p:spPr>
            <a:xfrm>
              <a:off x="250712" y="1297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394474" y="1432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4"/>
          <p:cNvGrpSpPr/>
          <p:nvPr/>
        </p:nvGrpSpPr>
        <p:grpSpPr>
          <a:xfrm>
            <a:off x="8594804" y="1188192"/>
            <a:ext cx="477477" cy="478195"/>
            <a:chOff x="5022684" y="4300597"/>
            <a:chExt cx="648306" cy="649281"/>
          </a:xfrm>
        </p:grpSpPr>
        <p:sp>
          <p:nvSpPr>
            <p:cNvPr id="550" name="Google Shape;550;p14"/>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55" name="Shape 555"/>
        <p:cNvGrpSpPr/>
        <p:nvPr/>
      </p:nvGrpSpPr>
      <p:grpSpPr>
        <a:xfrm>
          <a:off x="0" y="0"/>
          <a:ext cx="0" cy="0"/>
          <a:chOff x="0" y="0"/>
          <a:chExt cx="0" cy="0"/>
        </a:xfrm>
      </p:grpSpPr>
      <p:sp>
        <p:nvSpPr>
          <p:cNvPr id="556" name="Google Shape;556;p15"/>
          <p:cNvSpPr txBox="1"/>
          <p:nvPr>
            <p:ph type="title"/>
          </p:nvPr>
        </p:nvSpPr>
        <p:spPr>
          <a:xfrm>
            <a:off x="720475" y="3710100"/>
            <a:ext cx="4166100" cy="420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7" name="Google Shape;557;p15"/>
          <p:cNvSpPr txBox="1"/>
          <p:nvPr>
            <p:ph idx="1" type="subTitle"/>
          </p:nvPr>
        </p:nvSpPr>
        <p:spPr>
          <a:xfrm>
            <a:off x="720475" y="954200"/>
            <a:ext cx="4166100" cy="275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9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558" name="Google Shape;558;p15"/>
          <p:cNvGrpSpPr/>
          <p:nvPr/>
        </p:nvGrpSpPr>
        <p:grpSpPr>
          <a:xfrm>
            <a:off x="4800605" y="-2897864"/>
            <a:ext cx="8043475" cy="8043475"/>
            <a:chOff x="1241175" y="-1300650"/>
            <a:chExt cx="8043475" cy="8043475"/>
          </a:xfrm>
        </p:grpSpPr>
        <p:sp>
          <p:nvSpPr>
            <p:cNvPr id="559" name="Google Shape;559;p1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15"/>
          <p:cNvGrpSpPr/>
          <p:nvPr/>
        </p:nvGrpSpPr>
        <p:grpSpPr>
          <a:xfrm>
            <a:off x="1740175" y="258921"/>
            <a:ext cx="535664" cy="317725"/>
            <a:chOff x="5182025" y="464396"/>
            <a:chExt cx="535664" cy="317725"/>
          </a:xfrm>
        </p:grpSpPr>
        <p:sp>
          <p:nvSpPr>
            <p:cNvPr id="567" name="Google Shape;567;p15"/>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5"/>
          <p:cNvGrpSpPr/>
          <p:nvPr/>
        </p:nvGrpSpPr>
        <p:grpSpPr>
          <a:xfrm rot="10800000">
            <a:off x="216552" y="304484"/>
            <a:ext cx="232368" cy="973684"/>
            <a:chOff x="6656577" y="3252597"/>
            <a:chExt cx="232368" cy="973684"/>
          </a:xfrm>
        </p:grpSpPr>
        <p:sp>
          <p:nvSpPr>
            <p:cNvPr id="571" name="Google Shape;571;p15"/>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5"/>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5"/>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5"/>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5"/>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5"/>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5"/>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5"/>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15"/>
          <p:cNvGrpSpPr/>
          <p:nvPr/>
        </p:nvGrpSpPr>
        <p:grpSpPr>
          <a:xfrm>
            <a:off x="381800" y="4615043"/>
            <a:ext cx="415595" cy="271553"/>
            <a:chOff x="5182025" y="510568"/>
            <a:chExt cx="415595" cy="271553"/>
          </a:xfrm>
        </p:grpSpPr>
        <p:sp>
          <p:nvSpPr>
            <p:cNvPr id="584" name="Google Shape;584;p15"/>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5"/>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15"/>
          <p:cNvGrpSpPr/>
          <p:nvPr/>
        </p:nvGrpSpPr>
        <p:grpSpPr>
          <a:xfrm>
            <a:off x="3598396" y="4410499"/>
            <a:ext cx="354818" cy="402747"/>
            <a:chOff x="8117146" y="4166124"/>
            <a:chExt cx="354818" cy="402747"/>
          </a:xfrm>
        </p:grpSpPr>
        <p:sp>
          <p:nvSpPr>
            <p:cNvPr id="587" name="Google Shape;587;p15"/>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5"/>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5"/>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591" name="Shape 591"/>
        <p:cNvGrpSpPr/>
        <p:nvPr/>
      </p:nvGrpSpPr>
      <p:grpSpPr>
        <a:xfrm>
          <a:off x="0" y="0"/>
          <a:ext cx="0" cy="0"/>
          <a:chOff x="0" y="0"/>
          <a:chExt cx="0" cy="0"/>
        </a:xfrm>
      </p:grpSpPr>
      <p:sp>
        <p:nvSpPr>
          <p:cNvPr id="592" name="Google Shape;592;p16"/>
          <p:cNvSpPr txBox="1"/>
          <p:nvPr>
            <p:ph type="title"/>
          </p:nvPr>
        </p:nvSpPr>
        <p:spPr>
          <a:xfrm>
            <a:off x="5188500" y="835632"/>
            <a:ext cx="3238200" cy="2056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3" name="Google Shape;593;p16"/>
          <p:cNvSpPr txBox="1"/>
          <p:nvPr>
            <p:ph idx="1" type="subTitle"/>
          </p:nvPr>
        </p:nvSpPr>
        <p:spPr>
          <a:xfrm>
            <a:off x="5188500" y="2902750"/>
            <a:ext cx="32382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4" name="Google Shape;594;p16"/>
          <p:cNvGrpSpPr/>
          <p:nvPr/>
        </p:nvGrpSpPr>
        <p:grpSpPr>
          <a:xfrm>
            <a:off x="4713835" y="193704"/>
            <a:ext cx="4201291" cy="4832962"/>
            <a:chOff x="4713835" y="193704"/>
            <a:chExt cx="4201291" cy="4832962"/>
          </a:xfrm>
        </p:grpSpPr>
        <p:grpSp>
          <p:nvGrpSpPr>
            <p:cNvPr id="595" name="Google Shape;595;p16"/>
            <p:cNvGrpSpPr/>
            <p:nvPr/>
          </p:nvGrpSpPr>
          <p:grpSpPr>
            <a:xfrm>
              <a:off x="4992328" y="4568877"/>
              <a:ext cx="631910" cy="457789"/>
              <a:chOff x="855125" y="679497"/>
              <a:chExt cx="254310" cy="184228"/>
            </a:xfrm>
          </p:grpSpPr>
          <p:sp>
            <p:nvSpPr>
              <p:cNvPr id="596" name="Google Shape;596;p16"/>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16"/>
            <p:cNvGrpSpPr/>
            <p:nvPr/>
          </p:nvGrpSpPr>
          <p:grpSpPr>
            <a:xfrm>
              <a:off x="8184044" y="317575"/>
              <a:ext cx="498706" cy="477465"/>
              <a:chOff x="3105300" y="593625"/>
              <a:chExt cx="256800" cy="245850"/>
            </a:xfrm>
          </p:grpSpPr>
          <p:sp>
            <p:nvSpPr>
              <p:cNvPr id="600" name="Google Shape;600;p1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16"/>
            <p:cNvGrpSpPr/>
            <p:nvPr/>
          </p:nvGrpSpPr>
          <p:grpSpPr>
            <a:xfrm>
              <a:off x="8426712" y="4401252"/>
              <a:ext cx="456233" cy="335252"/>
              <a:chOff x="8353512" y="4107552"/>
              <a:chExt cx="456233" cy="335252"/>
            </a:xfrm>
          </p:grpSpPr>
          <p:sp>
            <p:nvSpPr>
              <p:cNvPr id="605" name="Google Shape;605;p16"/>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6"/>
            <p:cNvGrpSpPr/>
            <p:nvPr/>
          </p:nvGrpSpPr>
          <p:grpSpPr>
            <a:xfrm>
              <a:off x="4713835" y="193704"/>
              <a:ext cx="518269" cy="328105"/>
              <a:chOff x="783960" y="4261704"/>
              <a:chExt cx="518269" cy="328105"/>
            </a:xfrm>
          </p:grpSpPr>
          <p:sp>
            <p:nvSpPr>
              <p:cNvPr id="609" name="Google Shape;609;p16"/>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16"/>
              <p:cNvGrpSpPr/>
              <p:nvPr/>
            </p:nvGrpSpPr>
            <p:grpSpPr>
              <a:xfrm>
                <a:off x="783960" y="4261704"/>
                <a:ext cx="518269" cy="328105"/>
                <a:chOff x="783960" y="4261704"/>
                <a:chExt cx="518269" cy="328105"/>
              </a:xfrm>
            </p:grpSpPr>
            <p:sp>
              <p:nvSpPr>
                <p:cNvPr id="611" name="Google Shape;611;p16"/>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 name="Google Shape;615;p16"/>
            <p:cNvGrpSpPr/>
            <p:nvPr/>
          </p:nvGrpSpPr>
          <p:grpSpPr>
            <a:xfrm>
              <a:off x="8682758" y="1527568"/>
              <a:ext cx="232368" cy="974453"/>
              <a:chOff x="2546733" y="2525280"/>
              <a:chExt cx="232368" cy="974453"/>
            </a:xfrm>
          </p:grpSpPr>
          <p:sp>
            <p:nvSpPr>
              <p:cNvPr id="616" name="Google Shape;616;p16"/>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8" name="Google Shape;62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629" name="Shape 629"/>
        <p:cNvGrpSpPr/>
        <p:nvPr/>
      </p:nvGrpSpPr>
      <p:grpSpPr>
        <a:xfrm>
          <a:off x="0" y="0"/>
          <a:ext cx="0" cy="0"/>
          <a:chOff x="0" y="0"/>
          <a:chExt cx="0" cy="0"/>
        </a:xfrm>
      </p:grpSpPr>
      <p:sp>
        <p:nvSpPr>
          <p:cNvPr id="630" name="Google Shape;630;p17"/>
          <p:cNvSpPr txBox="1"/>
          <p:nvPr>
            <p:ph type="title"/>
          </p:nvPr>
        </p:nvSpPr>
        <p:spPr>
          <a:xfrm>
            <a:off x="5434200" y="1666013"/>
            <a:ext cx="2996700" cy="507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1" name="Google Shape;631;p17"/>
          <p:cNvSpPr txBox="1"/>
          <p:nvPr>
            <p:ph idx="1" type="subTitle"/>
          </p:nvPr>
        </p:nvSpPr>
        <p:spPr>
          <a:xfrm>
            <a:off x="5434200" y="2173388"/>
            <a:ext cx="29967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32" name="Google Shape;632;p17"/>
          <p:cNvGrpSpPr/>
          <p:nvPr/>
        </p:nvGrpSpPr>
        <p:grpSpPr>
          <a:xfrm>
            <a:off x="4800605" y="-2897864"/>
            <a:ext cx="8043475" cy="8043475"/>
            <a:chOff x="1241175" y="-1300650"/>
            <a:chExt cx="8043475" cy="8043475"/>
          </a:xfrm>
        </p:grpSpPr>
        <p:sp>
          <p:nvSpPr>
            <p:cNvPr id="633" name="Google Shape;633;p1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17"/>
          <p:cNvGrpSpPr/>
          <p:nvPr/>
        </p:nvGrpSpPr>
        <p:grpSpPr>
          <a:xfrm>
            <a:off x="551187" y="193699"/>
            <a:ext cx="609540" cy="583574"/>
            <a:chOff x="3105300" y="593625"/>
            <a:chExt cx="256800" cy="245850"/>
          </a:xfrm>
        </p:grpSpPr>
        <p:sp>
          <p:nvSpPr>
            <p:cNvPr id="641" name="Google Shape;641;p1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17"/>
          <p:cNvGrpSpPr/>
          <p:nvPr/>
        </p:nvGrpSpPr>
        <p:grpSpPr>
          <a:xfrm>
            <a:off x="8297559" y="4340559"/>
            <a:ext cx="648306" cy="649281"/>
            <a:chOff x="5022684" y="4300597"/>
            <a:chExt cx="648306" cy="649281"/>
          </a:xfrm>
        </p:grpSpPr>
        <p:sp>
          <p:nvSpPr>
            <p:cNvPr id="646" name="Google Shape;646;p1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17"/>
          <p:cNvGrpSpPr/>
          <p:nvPr/>
        </p:nvGrpSpPr>
        <p:grpSpPr>
          <a:xfrm>
            <a:off x="2949085" y="475916"/>
            <a:ext cx="365869" cy="328105"/>
            <a:chOff x="7194285" y="1228366"/>
            <a:chExt cx="365869" cy="328105"/>
          </a:xfrm>
        </p:grpSpPr>
        <p:sp>
          <p:nvSpPr>
            <p:cNvPr id="651" name="Google Shape;651;p17"/>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17"/>
          <p:cNvGrpSpPr/>
          <p:nvPr/>
        </p:nvGrpSpPr>
        <p:grpSpPr>
          <a:xfrm>
            <a:off x="8566483" y="404987"/>
            <a:ext cx="355724" cy="1888212"/>
            <a:chOff x="124471" y="1153724"/>
            <a:chExt cx="355724" cy="1888212"/>
          </a:xfrm>
        </p:grpSpPr>
        <p:sp>
          <p:nvSpPr>
            <p:cNvPr id="656" name="Google Shape;656;p1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17"/>
          <p:cNvGrpSpPr/>
          <p:nvPr/>
        </p:nvGrpSpPr>
        <p:grpSpPr>
          <a:xfrm>
            <a:off x="194827" y="3591559"/>
            <a:ext cx="232368" cy="973684"/>
            <a:chOff x="6656577" y="3252597"/>
            <a:chExt cx="232368" cy="973684"/>
          </a:xfrm>
        </p:grpSpPr>
        <p:sp>
          <p:nvSpPr>
            <p:cNvPr id="662" name="Google Shape;662;p17"/>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17"/>
          <p:cNvGrpSpPr/>
          <p:nvPr/>
        </p:nvGrpSpPr>
        <p:grpSpPr>
          <a:xfrm>
            <a:off x="1309778" y="4436302"/>
            <a:ext cx="631910" cy="457789"/>
            <a:chOff x="855125" y="679497"/>
            <a:chExt cx="254310" cy="184228"/>
          </a:xfrm>
        </p:grpSpPr>
        <p:sp>
          <p:nvSpPr>
            <p:cNvPr id="675" name="Google Shape;675;p1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679" name="Shape 679"/>
        <p:cNvGrpSpPr/>
        <p:nvPr/>
      </p:nvGrpSpPr>
      <p:grpSpPr>
        <a:xfrm>
          <a:off x="0" y="0"/>
          <a:ext cx="0" cy="0"/>
          <a:chOff x="0" y="0"/>
          <a:chExt cx="0" cy="0"/>
        </a:xfrm>
      </p:grpSpPr>
      <p:sp>
        <p:nvSpPr>
          <p:cNvPr id="680" name="Google Shape;680;p18"/>
          <p:cNvSpPr txBox="1"/>
          <p:nvPr>
            <p:ph type="title"/>
          </p:nvPr>
        </p:nvSpPr>
        <p:spPr>
          <a:xfrm>
            <a:off x="4572000" y="1818400"/>
            <a:ext cx="3267900" cy="507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1" name="Google Shape;681;p18"/>
          <p:cNvSpPr txBox="1"/>
          <p:nvPr>
            <p:ph idx="1" type="subTitle"/>
          </p:nvPr>
        </p:nvSpPr>
        <p:spPr>
          <a:xfrm>
            <a:off x="4572000" y="2325775"/>
            <a:ext cx="3267900" cy="101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82" name="Google Shape;682;p18"/>
          <p:cNvGrpSpPr/>
          <p:nvPr/>
        </p:nvGrpSpPr>
        <p:grpSpPr>
          <a:xfrm>
            <a:off x="4846105" y="-5016964"/>
            <a:ext cx="8043475" cy="8043475"/>
            <a:chOff x="1241175" y="-1300650"/>
            <a:chExt cx="8043475" cy="8043475"/>
          </a:xfrm>
        </p:grpSpPr>
        <p:sp>
          <p:nvSpPr>
            <p:cNvPr id="683" name="Google Shape;683;p1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8"/>
          <p:cNvGrpSpPr/>
          <p:nvPr/>
        </p:nvGrpSpPr>
        <p:grpSpPr>
          <a:xfrm>
            <a:off x="218646" y="193704"/>
            <a:ext cx="8696480" cy="4783211"/>
            <a:chOff x="218646" y="193704"/>
            <a:chExt cx="8696480" cy="4783211"/>
          </a:xfrm>
        </p:grpSpPr>
        <p:grpSp>
          <p:nvGrpSpPr>
            <p:cNvPr id="691" name="Google Shape;691;p18"/>
            <p:cNvGrpSpPr/>
            <p:nvPr/>
          </p:nvGrpSpPr>
          <p:grpSpPr>
            <a:xfrm>
              <a:off x="4713835" y="193704"/>
              <a:ext cx="518269" cy="328105"/>
              <a:chOff x="783960" y="4261704"/>
              <a:chExt cx="518269" cy="328105"/>
            </a:xfrm>
          </p:grpSpPr>
          <p:sp>
            <p:nvSpPr>
              <p:cNvPr id="692" name="Google Shape;692;p1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18"/>
              <p:cNvGrpSpPr/>
              <p:nvPr/>
            </p:nvGrpSpPr>
            <p:grpSpPr>
              <a:xfrm>
                <a:off x="783960" y="4261704"/>
                <a:ext cx="518269" cy="328105"/>
                <a:chOff x="783960" y="4261704"/>
                <a:chExt cx="518269" cy="328105"/>
              </a:xfrm>
            </p:grpSpPr>
            <p:sp>
              <p:nvSpPr>
                <p:cNvPr id="694" name="Google Shape;694;p1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 name="Google Shape;698;p18"/>
            <p:cNvGrpSpPr/>
            <p:nvPr/>
          </p:nvGrpSpPr>
          <p:grpSpPr>
            <a:xfrm>
              <a:off x="8682758" y="1527568"/>
              <a:ext cx="232368" cy="974453"/>
              <a:chOff x="2546733" y="2525280"/>
              <a:chExt cx="232368" cy="974453"/>
            </a:xfrm>
          </p:grpSpPr>
          <p:sp>
            <p:nvSpPr>
              <p:cNvPr id="699" name="Google Shape;699;p1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18"/>
            <p:cNvGrpSpPr/>
            <p:nvPr/>
          </p:nvGrpSpPr>
          <p:grpSpPr>
            <a:xfrm>
              <a:off x="7782584" y="4327634"/>
              <a:ext cx="648306" cy="649281"/>
              <a:chOff x="5022684" y="4300597"/>
              <a:chExt cx="648306" cy="649281"/>
            </a:xfrm>
          </p:grpSpPr>
          <p:sp>
            <p:nvSpPr>
              <p:cNvPr id="712" name="Google Shape;712;p18"/>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18"/>
            <p:cNvGrpSpPr/>
            <p:nvPr/>
          </p:nvGrpSpPr>
          <p:grpSpPr>
            <a:xfrm>
              <a:off x="713110" y="4532091"/>
              <a:ext cx="365869" cy="328105"/>
              <a:chOff x="7194285" y="1228366"/>
              <a:chExt cx="365869" cy="328105"/>
            </a:xfrm>
          </p:grpSpPr>
          <p:sp>
            <p:nvSpPr>
              <p:cNvPr id="717" name="Google Shape;717;p18"/>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18"/>
            <p:cNvGrpSpPr/>
            <p:nvPr/>
          </p:nvGrpSpPr>
          <p:grpSpPr>
            <a:xfrm>
              <a:off x="218646" y="488887"/>
              <a:ext cx="355724" cy="1888212"/>
              <a:chOff x="124471" y="1153724"/>
              <a:chExt cx="355724" cy="1888212"/>
            </a:xfrm>
          </p:grpSpPr>
          <p:sp>
            <p:nvSpPr>
              <p:cNvPr id="723" name="Google Shape;723;p18"/>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18"/>
            <p:cNvGrpSpPr/>
            <p:nvPr/>
          </p:nvGrpSpPr>
          <p:grpSpPr>
            <a:xfrm>
              <a:off x="3655937" y="4360499"/>
              <a:ext cx="609540" cy="583574"/>
              <a:chOff x="3105300" y="593625"/>
              <a:chExt cx="256800" cy="245850"/>
            </a:xfrm>
          </p:grpSpPr>
          <p:sp>
            <p:nvSpPr>
              <p:cNvPr id="729" name="Google Shape;729;p1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3" name="Google Shape;73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spTree>
      <p:nvGrpSpPr>
        <p:cNvPr id="734" name="Shape 734"/>
        <p:cNvGrpSpPr/>
        <p:nvPr/>
      </p:nvGrpSpPr>
      <p:grpSpPr>
        <a:xfrm>
          <a:off x="0" y="0"/>
          <a:ext cx="0" cy="0"/>
          <a:chOff x="0" y="0"/>
          <a:chExt cx="0" cy="0"/>
        </a:xfrm>
      </p:grpSpPr>
      <p:sp>
        <p:nvSpPr>
          <p:cNvPr id="735" name="Google Shape;735;p19"/>
          <p:cNvSpPr txBox="1"/>
          <p:nvPr>
            <p:ph type="title"/>
          </p:nvPr>
        </p:nvSpPr>
        <p:spPr>
          <a:xfrm>
            <a:off x="1309777" y="1818400"/>
            <a:ext cx="3267900" cy="50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a:solidFill>
                  <a:schemeClr val="lt2"/>
                </a:solidFill>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736" name="Google Shape;736;p19"/>
          <p:cNvSpPr txBox="1"/>
          <p:nvPr>
            <p:ph idx="1" type="subTitle"/>
          </p:nvPr>
        </p:nvSpPr>
        <p:spPr>
          <a:xfrm>
            <a:off x="1309777" y="2325775"/>
            <a:ext cx="3267900" cy="101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737" name="Google Shape;737;p19"/>
          <p:cNvGrpSpPr/>
          <p:nvPr/>
        </p:nvGrpSpPr>
        <p:grpSpPr>
          <a:xfrm>
            <a:off x="4846105" y="-5016964"/>
            <a:ext cx="8043475" cy="8043475"/>
            <a:chOff x="1241175" y="-1300650"/>
            <a:chExt cx="8043475" cy="8043475"/>
          </a:xfrm>
        </p:grpSpPr>
        <p:sp>
          <p:nvSpPr>
            <p:cNvPr id="738" name="Google Shape;738;p1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19"/>
          <p:cNvGrpSpPr/>
          <p:nvPr/>
        </p:nvGrpSpPr>
        <p:grpSpPr>
          <a:xfrm>
            <a:off x="551187" y="193699"/>
            <a:ext cx="609540" cy="583574"/>
            <a:chOff x="3105300" y="593625"/>
            <a:chExt cx="256800" cy="245850"/>
          </a:xfrm>
        </p:grpSpPr>
        <p:sp>
          <p:nvSpPr>
            <p:cNvPr id="746" name="Google Shape;746;p1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9"/>
          <p:cNvGrpSpPr/>
          <p:nvPr/>
        </p:nvGrpSpPr>
        <p:grpSpPr>
          <a:xfrm>
            <a:off x="1309778" y="4436302"/>
            <a:ext cx="631910" cy="457789"/>
            <a:chOff x="855125" y="679497"/>
            <a:chExt cx="254310" cy="184228"/>
          </a:xfrm>
        </p:grpSpPr>
        <p:sp>
          <p:nvSpPr>
            <p:cNvPr id="751" name="Google Shape;751;p1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19"/>
          <p:cNvGrpSpPr/>
          <p:nvPr/>
        </p:nvGrpSpPr>
        <p:grpSpPr>
          <a:xfrm>
            <a:off x="2949085" y="475916"/>
            <a:ext cx="365869" cy="328105"/>
            <a:chOff x="7194285" y="1228366"/>
            <a:chExt cx="365869" cy="328105"/>
          </a:xfrm>
        </p:grpSpPr>
        <p:sp>
          <p:nvSpPr>
            <p:cNvPr id="755" name="Google Shape;755;p19"/>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9"/>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9"/>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9"/>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19"/>
          <p:cNvSpPr/>
          <p:nvPr/>
        </p:nvSpPr>
        <p:spPr>
          <a:xfrm>
            <a:off x="418330" y="27393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19"/>
          <p:cNvGrpSpPr/>
          <p:nvPr/>
        </p:nvGrpSpPr>
        <p:grpSpPr>
          <a:xfrm>
            <a:off x="8566483" y="404987"/>
            <a:ext cx="355724" cy="1888212"/>
            <a:chOff x="124471" y="1153724"/>
            <a:chExt cx="355724" cy="1888212"/>
          </a:xfrm>
        </p:grpSpPr>
        <p:sp>
          <p:nvSpPr>
            <p:cNvPr id="761" name="Google Shape;761;p19"/>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9"/>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9"/>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9"/>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19"/>
          <p:cNvGrpSpPr/>
          <p:nvPr/>
        </p:nvGrpSpPr>
        <p:grpSpPr>
          <a:xfrm>
            <a:off x="194827" y="3591559"/>
            <a:ext cx="232368" cy="973684"/>
            <a:chOff x="6656577" y="3252597"/>
            <a:chExt cx="232368" cy="973684"/>
          </a:xfrm>
        </p:grpSpPr>
        <p:sp>
          <p:nvSpPr>
            <p:cNvPr id="767" name="Google Shape;767;p1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19"/>
          <p:cNvGrpSpPr/>
          <p:nvPr/>
        </p:nvGrpSpPr>
        <p:grpSpPr>
          <a:xfrm>
            <a:off x="8297559" y="4340559"/>
            <a:ext cx="648306" cy="649281"/>
            <a:chOff x="5022684" y="4300597"/>
            <a:chExt cx="648306" cy="649281"/>
          </a:xfrm>
        </p:grpSpPr>
        <p:sp>
          <p:nvSpPr>
            <p:cNvPr id="780" name="Google Shape;780;p19"/>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9"/>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9"/>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785" name="Shape 785"/>
        <p:cNvGrpSpPr/>
        <p:nvPr/>
      </p:nvGrpSpPr>
      <p:grpSpPr>
        <a:xfrm>
          <a:off x="0" y="0"/>
          <a:ext cx="0" cy="0"/>
          <a:chOff x="0" y="0"/>
          <a:chExt cx="0" cy="0"/>
        </a:xfrm>
      </p:grpSpPr>
      <p:sp>
        <p:nvSpPr>
          <p:cNvPr id="786" name="Google Shape;786;p20"/>
          <p:cNvSpPr txBox="1"/>
          <p:nvPr>
            <p:ph type="title"/>
          </p:nvPr>
        </p:nvSpPr>
        <p:spPr>
          <a:xfrm>
            <a:off x="5191718" y="3343742"/>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7" name="Google Shape;787;p20"/>
          <p:cNvSpPr txBox="1"/>
          <p:nvPr>
            <p:ph idx="1" type="subTitle"/>
          </p:nvPr>
        </p:nvSpPr>
        <p:spPr>
          <a:xfrm>
            <a:off x="5191718" y="3871457"/>
            <a:ext cx="19449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8" name="Google Shape;788;p20"/>
          <p:cNvSpPr txBox="1"/>
          <p:nvPr>
            <p:ph idx="2" type="title"/>
          </p:nvPr>
        </p:nvSpPr>
        <p:spPr>
          <a:xfrm>
            <a:off x="2007382" y="3343755"/>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9" name="Google Shape;789;p20"/>
          <p:cNvSpPr txBox="1"/>
          <p:nvPr>
            <p:ph idx="3" type="subTitle"/>
          </p:nvPr>
        </p:nvSpPr>
        <p:spPr>
          <a:xfrm>
            <a:off x="2007382" y="3871455"/>
            <a:ext cx="1944900" cy="46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0" name="Google Shape;790;p20"/>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91" name="Google Shape;791;p20"/>
          <p:cNvGrpSpPr/>
          <p:nvPr/>
        </p:nvGrpSpPr>
        <p:grpSpPr>
          <a:xfrm>
            <a:off x="4800605" y="-2897864"/>
            <a:ext cx="8043475" cy="8043475"/>
            <a:chOff x="1241175" y="-1300650"/>
            <a:chExt cx="8043475" cy="8043475"/>
          </a:xfrm>
        </p:grpSpPr>
        <p:sp>
          <p:nvSpPr>
            <p:cNvPr id="792" name="Google Shape;792;p2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0"/>
          <p:cNvGrpSpPr/>
          <p:nvPr/>
        </p:nvGrpSpPr>
        <p:grpSpPr>
          <a:xfrm>
            <a:off x="8689233" y="737268"/>
            <a:ext cx="232368" cy="974453"/>
            <a:chOff x="2546733" y="2525280"/>
            <a:chExt cx="232368" cy="974453"/>
          </a:xfrm>
        </p:grpSpPr>
        <p:sp>
          <p:nvSpPr>
            <p:cNvPr id="800" name="Google Shape;800;p20"/>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0"/>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0"/>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0"/>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0"/>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0"/>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0"/>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0"/>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0"/>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0"/>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0"/>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0"/>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20"/>
          <p:cNvGrpSpPr/>
          <p:nvPr/>
        </p:nvGrpSpPr>
        <p:grpSpPr>
          <a:xfrm>
            <a:off x="7782584" y="4327634"/>
            <a:ext cx="648306" cy="649281"/>
            <a:chOff x="5022684" y="4300597"/>
            <a:chExt cx="648306" cy="649281"/>
          </a:xfrm>
        </p:grpSpPr>
        <p:sp>
          <p:nvSpPr>
            <p:cNvPr id="813" name="Google Shape;813;p2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20"/>
          <p:cNvSpPr/>
          <p:nvPr/>
        </p:nvSpPr>
        <p:spPr>
          <a:xfrm>
            <a:off x="305569" y="3409076"/>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0"/>
          <p:cNvSpPr/>
          <p:nvPr/>
        </p:nvSpPr>
        <p:spPr>
          <a:xfrm>
            <a:off x="8656805" y="3631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20"/>
          <p:cNvGrpSpPr/>
          <p:nvPr/>
        </p:nvGrpSpPr>
        <p:grpSpPr>
          <a:xfrm>
            <a:off x="218646" y="488887"/>
            <a:ext cx="355724" cy="1888212"/>
            <a:chOff x="124471" y="1153724"/>
            <a:chExt cx="355724" cy="1888212"/>
          </a:xfrm>
        </p:grpSpPr>
        <p:sp>
          <p:nvSpPr>
            <p:cNvPr id="820" name="Google Shape;820;p2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20"/>
          <p:cNvGrpSpPr/>
          <p:nvPr/>
        </p:nvGrpSpPr>
        <p:grpSpPr>
          <a:xfrm>
            <a:off x="786212" y="4277087"/>
            <a:ext cx="609540" cy="583574"/>
            <a:chOff x="3105300" y="593625"/>
            <a:chExt cx="256800" cy="245850"/>
          </a:xfrm>
        </p:grpSpPr>
        <p:sp>
          <p:nvSpPr>
            <p:cNvPr id="826" name="Google Shape;826;p2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20"/>
          <p:cNvGrpSpPr/>
          <p:nvPr/>
        </p:nvGrpSpPr>
        <p:grpSpPr>
          <a:xfrm>
            <a:off x="7227285" y="329729"/>
            <a:ext cx="518269" cy="328105"/>
            <a:chOff x="783960" y="4261704"/>
            <a:chExt cx="518269" cy="328105"/>
          </a:xfrm>
        </p:grpSpPr>
        <p:sp>
          <p:nvSpPr>
            <p:cNvPr id="831" name="Google Shape;831;p20"/>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20"/>
            <p:cNvGrpSpPr/>
            <p:nvPr/>
          </p:nvGrpSpPr>
          <p:grpSpPr>
            <a:xfrm>
              <a:off x="783960" y="4261704"/>
              <a:ext cx="518269" cy="328105"/>
              <a:chOff x="783960" y="4261704"/>
              <a:chExt cx="518269" cy="328105"/>
            </a:xfrm>
          </p:grpSpPr>
          <p:sp>
            <p:nvSpPr>
              <p:cNvPr id="833" name="Google Shape;833;p20"/>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7" name="Google Shape;83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3"/>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1" name="Google Shape;61;p3"/>
          <p:cNvSpPr txBox="1"/>
          <p:nvPr>
            <p:ph hasCustomPrompt="1" idx="2" type="title"/>
          </p:nvPr>
        </p:nvSpPr>
        <p:spPr>
          <a:xfrm>
            <a:off x="1736363" y="1231507"/>
            <a:ext cx="1504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 name="Google Shape;62;p3"/>
          <p:cNvSpPr txBox="1"/>
          <p:nvPr>
            <p:ph idx="1" type="subTitle"/>
          </p:nvPr>
        </p:nvSpPr>
        <p:spPr>
          <a:xfrm>
            <a:off x="728363" y="3604718"/>
            <a:ext cx="3520200" cy="40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63" name="Google Shape;63;p3"/>
          <p:cNvGrpSpPr/>
          <p:nvPr/>
        </p:nvGrpSpPr>
        <p:grpSpPr>
          <a:xfrm>
            <a:off x="107062" y="345649"/>
            <a:ext cx="5576778" cy="4450078"/>
            <a:chOff x="107062" y="345649"/>
            <a:chExt cx="5576778" cy="4450078"/>
          </a:xfrm>
        </p:grpSpPr>
        <p:grpSp>
          <p:nvGrpSpPr>
            <p:cNvPr id="64" name="Google Shape;64;p3"/>
            <p:cNvGrpSpPr/>
            <p:nvPr/>
          </p:nvGrpSpPr>
          <p:grpSpPr>
            <a:xfrm>
              <a:off x="5035534" y="4146447"/>
              <a:ext cx="648306" cy="649281"/>
              <a:chOff x="5022684" y="4300597"/>
              <a:chExt cx="648306" cy="649281"/>
            </a:xfrm>
          </p:grpSpPr>
          <p:sp>
            <p:nvSpPr>
              <p:cNvPr id="65" name="Google Shape;65;p3"/>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3"/>
            <p:cNvGrpSpPr/>
            <p:nvPr/>
          </p:nvGrpSpPr>
          <p:grpSpPr>
            <a:xfrm>
              <a:off x="198627" y="452709"/>
              <a:ext cx="232368" cy="973684"/>
              <a:chOff x="6656577" y="3252597"/>
              <a:chExt cx="232368" cy="973684"/>
            </a:xfrm>
          </p:grpSpPr>
          <p:sp>
            <p:nvSpPr>
              <p:cNvPr id="70" name="Google Shape;70;p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a:off x="107062" y="345649"/>
              <a:ext cx="4182177" cy="4176917"/>
              <a:chOff x="3047674" y="939549"/>
              <a:chExt cx="4182177" cy="4176917"/>
            </a:xfrm>
          </p:grpSpPr>
          <p:sp>
            <p:nvSpPr>
              <p:cNvPr id="83" name="Google Shape;83;p3"/>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 name="Google Shape;91;p3"/>
          <p:cNvGrpSpPr/>
          <p:nvPr/>
        </p:nvGrpSpPr>
        <p:grpSpPr>
          <a:xfrm>
            <a:off x="3967105" y="-2089664"/>
            <a:ext cx="8043475" cy="8043475"/>
            <a:chOff x="1241175" y="-1300650"/>
            <a:chExt cx="8043475" cy="8043475"/>
          </a:xfrm>
        </p:grpSpPr>
        <p:sp>
          <p:nvSpPr>
            <p:cNvPr id="92" name="Google Shape;92;p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838" name="Shape 838"/>
        <p:cNvGrpSpPr/>
        <p:nvPr/>
      </p:nvGrpSpPr>
      <p:grpSpPr>
        <a:xfrm>
          <a:off x="0" y="0"/>
          <a:ext cx="0" cy="0"/>
          <a:chOff x="0" y="0"/>
          <a:chExt cx="0" cy="0"/>
        </a:xfrm>
      </p:grpSpPr>
      <p:sp>
        <p:nvSpPr>
          <p:cNvPr id="839" name="Google Shape;839;p21"/>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0" name="Google Shape;840;p21"/>
          <p:cNvSpPr txBox="1"/>
          <p:nvPr>
            <p:ph idx="1" type="body"/>
          </p:nvPr>
        </p:nvSpPr>
        <p:spPr>
          <a:xfrm>
            <a:off x="720000" y="1101450"/>
            <a:ext cx="3852000" cy="34674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accent1"/>
              </a:buClr>
              <a:buSzPts val="10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841" name="Google Shape;841;p21"/>
          <p:cNvSpPr txBox="1"/>
          <p:nvPr>
            <p:ph idx="2" type="body"/>
          </p:nvPr>
        </p:nvSpPr>
        <p:spPr>
          <a:xfrm>
            <a:off x="4572000" y="1546462"/>
            <a:ext cx="3852000" cy="2895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grpSp>
        <p:nvGrpSpPr>
          <p:cNvPr id="842" name="Google Shape;842;p21"/>
          <p:cNvGrpSpPr/>
          <p:nvPr/>
        </p:nvGrpSpPr>
        <p:grpSpPr>
          <a:xfrm>
            <a:off x="4572005" y="-3329310"/>
            <a:ext cx="8043475" cy="8043475"/>
            <a:chOff x="1241175" y="-1300650"/>
            <a:chExt cx="8043475" cy="8043475"/>
          </a:xfrm>
        </p:grpSpPr>
        <p:sp>
          <p:nvSpPr>
            <p:cNvPr id="843" name="Google Shape;843;p2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21"/>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21"/>
          <p:cNvGrpSpPr/>
          <p:nvPr/>
        </p:nvGrpSpPr>
        <p:grpSpPr>
          <a:xfrm>
            <a:off x="291521" y="401824"/>
            <a:ext cx="354818" cy="4210262"/>
            <a:chOff x="174946" y="-1168326"/>
            <a:chExt cx="354818" cy="4210262"/>
          </a:xfrm>
        </p:grpSpPr>
        <p:sp>
          <p:nvSpPr>
            <p:cNvPr id="853" name="Google Shape;853;p21"/>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1"/>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1"/>
          <p:cNvGrpSpPr/>
          <p:nvPr/>
        </p:nvGrpSpPr>
        <p:grpSpPr>
          <a:xfrm>
            <a:off x="3626987" y="4325387"/>
            <a:ext cx="609540" cy="583574"/>
            <a:chOff x="3105300" y="593625"/>
            <a:chExt cx="256800" cy="245850"/>
          </a:xfrm>
        </p:grpSpPr>
        <p:sp>
          <p:nvSpPr>
            <p:cNvPr id="859" name="Google Shape;859;p2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21"/>
          <p:cNvGrpSpPr/>
          <p:nvPr/>
        </p:nvGrpSpPr>
        <p:grpSpPr>
          <a:xfrm>
            <a:off x="8594804" y="1188192"/>
            <a:ext cx="477477" cy="478195"/>
            <a:chOff x="5022684" y="4300597"/>
            <a:chExt cx="648306" cy="649281"/>
          </a:xfrm>
        </p:grpSpPr>
        <p:sp>
          <p:nvSpPr>
            <p:cNvPr id="864" name="Google Shape;864;p2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21"/>
          <p:cNvGrpSpPr/>
          <p:nvPr/>
        </p:nvGrpSpPr>
        <p:grpSpPr>
          <a:xfrm>
            <a:off x="8028260" y="322966"/>
            <a:ext cx="365869" cy="328105"/>
            <a:chOff x="7194285" y="1228366"/>
            <a:chExt cx="365869" cy="328105"/>
          </a:xfrm>
        </p:grpSpPr>
        <p:sp>
          <p:nvSpPr>
            <p:cNvPr id="869" name="Google Shape;869;p21"/>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1"/>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1"/>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1"/>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74" name="Shape 874"/>
        <p:cNvGrpSpPr/>
        <p:nvPr/>
      </p:nvGrpSpPr>
      <p:grpSpPr>
        <a:xfrm>
          <a:off x="0" y="0"/>
          <a:ext cx="0" cy="0"/>
          <a:chOff x="0" y="0"/>
          <a:chExt cx="0" cy="0"/>
        </a:xfrm>
      </p:grpSpPr>
      <p:sp>
        <p:nvSpPr>
          <p:cNvPr id="875" name="Google Shape;875;p22"/>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6" name="Google Shape;876;p22"/>
          <p:cNvSpPr txBox="1"/>
          <p:nvPr>
            <p:ph idx="2" type="title"/>
          </p:nvPr>
        </p:nvSpPr>
        <p:spPr>
          <a:xfrm>
            <a:off x="3599548" y="3282513"/>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7" name="Google Shape;877;p22"/>
          <p:cNvSpPr txBox="1"/>
          <p:nvPr>
            <p:ph idx="1" type="subTitle"/>
          </p:nvPr>
        </p:nvSpPr>
        <p:spPr>
          <a:xfrm>
            <a:off x="3599552" y="3810230"/>
            <a:ext cx="19449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2"/>
          <p:cNvSpPr txBox="1"/>
          <p:nvPr>
            <p:ph idx="3" type="title"/>
          </p:nvPr>
        </p:nvSpPr>
        <p:spPr>
          <a:xfrm>
            <a:off x="720000" y="2592325"/>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9" name="Google Shape;879;p22"/>
          <p:cNvSpPr txBox="1"/>
          <p:nvPr>
            <p:ph idx="4" type="subTitle"/>
          </p:nvPr>
        </p:nvSpPr>
        <p:spPr>
          <a:xfrm>
            <a:off x="720025" y="3120025"/>
            <a:ext cx="19449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2"/>
          <p:cNvSpPr txBox="1"/>
          <p:nvPr>
            <p:ph idx="5" type="title"/>
          </p:nvPr>
        </p:nvSpPr>
        <p:spPr>
          <a:xfrm>
            <a:off x="6486000" y="2592325"/>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1" name="Google Shape;881;p22"/>
          <p:cNvSpPr txBox="1"/>
          <p:nvPr>
            <p:ph idx="6" type="subTitle"/>
          </p:nvPr>
        </p:nvSpPr>
        <p:spPr>
          <a:xfrm>
            <a:off x="6486007" y="3120025"/>
            <a:ext cx="1944900" cy="448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82" name="Google Shape;882;p22"/>
          <p:cNvGrpSpPr/>
          <p:nvPr/>
        </p:nvGrpSpPr>
        <p:grpSpPr>
          <a:xfrm>
            <a:off x="4856905" y="-5007110"/>
            <a:ext cx="8043475" cy="8043475"/>
            <a:chOff x="1241175" y="-1300650"/>
            <a:chExt cx="8043475" cy="8043475"/>
          </a:xfrm>
        </p:grpSpPr>
        <p:sp>
          <p:nvSpPr>
            <p:cNvPr id="883" name="Google Shape;883;p22"/>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2"/>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22"/>
          <p:cNvGrpSpPr/>
          <p:nvPr/>
        </p:nvGrpSpPr>
        <p:grpSpPr>
          <a:xfrm>
            <a:off x="194837" y="164743"/>
            <a:ext cx="8803210" cy="4879931"/>
            <a:chOff x="194837" y="164743"/>
            <a:chExt cx="8803210" cy="4879931"/>
          </a:xfrm>
        </p:grpSpPr>
        <p:sp>
          <p:nvSpPr>
            <p:cNvPr id="891" name="Google Shape;891;p22"/>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22"/>
            <p:cNvGrpSpPr/>
            <p:nvPr/>
          </p:nvGrpSpPr>
          <p:grpSpPr>
            <a:xfrm rot="5400000">
              <a:off x="887952" y="4372134"/>
              <a:ext cx="232368" cy="973684"/>
              <a:chOff x="6656577" y="3252597"/>
              <a:chExt cx="232368" cy="973684"/>
            </a:xfrm>
          </p:grpSpPr>
          <p:sp>
            <p:nvSpPr>
              <p:cNvPr id="893" name="Google Shape;893;p2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22"/>
            <p:cNvGrpSpPr/>
            <p:nvPr/>
          </p:nvGrpSpPr>
          <p:grpSpPr>
            <a:xfrm>
              <a:off x="194837" y="1474124"/>
              <a:ext cx="609540" cy="583574"/>
              <a:chOff x="3105300" y="593625"/>
              <a:chExt cx="256800" cy="245850"/>
            </a:xfrm>
          </p:grpSpPr>
          <p:sp>
            <p:nvSpPr>
              <p:cNvPr id="906" name="Google Shape;906;p22"/>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2"/>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22"/>
            <p:cNvGrpSpPr/>
            <p:nvPr/>
          </p:nvGrpSpPr>
          <p:grpSpPr>
            <a:xfrm>
              <a:off x="6400103" y="4403577"/>
              <a:ext cx="631910" cy="457789"/>
              <a:chOff x="855125" y="679497"/>
              <a:chExt cx="254310" cy="184228"/>
            </a:xfrm>
          </p:grpSpPr>
          <p:sp>
            <p:nvSpPr>
              <p:cNvPr id="911" name="Google Shape;911;p22"/>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2"/>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2"/>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22"/>
            <p:cNvGrpSpPr/>
            <p:nvPr/>
          </p:nvGrpSpPr>
          <p:grpSpPr>
            <a:xfrm>
              <a:off x="720035" y="350304"/>
              <a:ext cx="518269" cy="328105"/>
              <a:chOff x="783960" y="4261704"/>
              <a:chExt cx="518269" cy="328105"/>
            </a:xfrm>
          </p:grpSpPr>
          <p:sp>
            <p:nvSpPr>
              <p:cNvPr id="915" name="Google Shape;915;p22"/>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22"/>
              <p:cNvGrpSpPr/>
              <p:nvPr/>
            </p:nvGrpSpPr>
            <p:grpSpPr>
              <a:xfrm>
                <a:off x="783960" y="4261704"/>
                <a:ext cx="518269" cy="328105"/>
                <a:chOff x="783960" y="4261704"/>
                <a:chExt cx="518269" cy="328105"/>
              </a:xfrm>
            </p:grpSpPr>
            <p:sp>
              <p:nvSpPr>
                <p:cNvPr id="917" name="Google Shape;917;p22"/>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2"/>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2"/>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2"/>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1" name="Google Shape;921;p22"/>
            <p:cNvGrpSpPr/>
            <p:nvPr/>
          </p:nvGrpSpPr>
          <p:grpSpPr>
            <a:xfrm>
              <a:off x="8092971" y="4166124"/>
              <a:ext cx="354818" cy="402747"/>
              <a:chOff x="8117146" y="4166124"/>
              <a:chExt cx="354818" cy="402747"/>
            </a:xfrm>
          </p:grpSpPr>
          <p:sp>
            <p:nvSpPr>
              <p:cNvPr id="922" name="Google Shape;922;p22"/>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2"/>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22"/>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2"/>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2"/>
            <p:cNvSpPr/>
            <p:nvPr/>
          </p:nvSpPr>
          <p:spPr>
            <a:xfrm>
              <a:off x="2976937" y="48244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3120699" y="49589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a:off x="3094897" y="46447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22"/>
            <p:cNvGrpSpPr/>
            <p:nvPr/>
          </p:nvGrpSpPr>
          <p:grpSpPr>
            <a:xfrm>
              <a:off x="8680877" y="2751434"/>
              <a:ext cx="232368" cy="973684"/>
              <a:chOff x="6656577" y="3252597"/>
              <a:chExt cx="232368" cy="973684"/>
            </a:xfrm>
          </p:grpSpPr>
          <p:sp>
            <p:nvSpPr>
              <p:cNvPr id="931" name="Google Shape;931;p22"/>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3" name="Google Shape;943;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944" name="Shape 944"/>
        <p:cNvGrpSpPr/>
        <p:nvPr/>
      </p:nvGrpSpPr>
      <p:grpSpPr>
        <a:xfrm>
          <a:off x="0" y="0"/>
          <a:ext cx="0" cy="0"/>
          <a:chOff x="0" y="0"/>
          <a:chExt cx="0" cy="0"/>
        </a:xfrm>
      </p:grpSpPr>
      <p:sp>
        <p:nvSpPr>
          <p:cNvPr id="945" name="Google Shape;945;p23"/>
          <p:cNvSpPr txBox="1"/>
          <p:nvPr>
            <p:ph type="title"/>
          </p:nvPr>
        </p:nvSpPr>
        <p:spPr>
          <a:xfrm>
            <a:off x="3599548" y="2672913"/>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6" name="Google Shape;946;p23"/>
          <p:cNvSpPr txBox="1"/>
          <p:nvPr>
            <p:ph idx="1" type="subTitle"/>
          </p:nvPr>
        </p:nvSpPr>
        <p:spPr>
          <a:xfrm>
            <a:off x="3599552" y="3200632"/>
            <a:ext cx="1944900" cy="6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7" name="Google Shape;947;p23"/>
          <p:cNvSpPr txBox="1"/>
          <p:nvPr>
            <p:ph idx="2" type="title"/>
          </p:nvPr>
        </p:nvSpPr>
        <p:spPr>
          <a:xfrm>
            <a:off x="720000" y="2672925"/>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48" name="Google Shape;948;p23"/>
          <p:cNvSpPr txBox="1"/>
          <p:nvPr>
            <p:ph idx="3" type="subTitle"/>
          </p:nvPr>
        </p:nvSpPr>
        <p:spPr>
          <a:xfrm>
            <a:off x="720025" y="3200625"/>
            <a:ext cx="1944900" cy="6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9" name="Google Shape;949;p23"/>
          <p:cNvSpPr txBox="1"/>
          <p:nvPr>
            <p:ph idx="4" type="title"/>
          </p:nvPr>
        </p:nvSpPr>
        <p:spPr>
          <a:xfrm>
            <a:off x="6486000" y="2672925"/>
            <a:ext cx="1944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0" name="Google Shape;950;p23"/>
          <p:cNvSpPr txBox="1"/>
          <p:nvPr>
            <p:ph idx="5" type="subTitle"/>
          </p:nvPr>
        </p:nvSpPr>
        <p:spPr>
          <a:xfrm>
            <a:off x="6486007" y="3200625"/>
            <a:ext cx="1944900" cy="6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51" name="Google Shape;951;p23"/>
          <p:cNvSpPr txBox="1"/>
          <p:nvPr>
            <p:ph idx="6"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52" name="Google Shape;952;p23"/>
          <p:cNvGrpSpPr/>
          <p:nvPr/>
        </p:nvGrpSpPr>
        <p:grpSpPr>
          <a:xfrm>
            <a:off x="4800605" y="-2897864"/>
            <a:ext cx="8043475" cy="8043475"/>
            <a:chOff x="1241175" y="-1300650"/>
            <a:chExt cx="8043475" cy="8043475"/>
          </a:xfrm>
        </p:grpSpPr>
        <p:sp>
          <p:nvSpPr>
            <p:cNvPr id="953" name="Google Shape;953;p23"/>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3"/>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3"/>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3"/>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3"/>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3"/>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3"/>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23"/>
          <p:cNvGrpSpPr/>
          <p:nvPr/>
        </p:nvGrpSpPr>
        <p:grpSpPr>
          <a:xfrm>
            <a:off x="774553" y="4436302"/>
            <a:ext cx="631910" cy="457789"/>
            <a:chOff x="855125" y="679497"/>
            <a:chExt cx="254310" cy="184228"/>
          </a:xfrm>
        </p:grpSpPr>
        <p:sp>
          <p:nvSpPr>
            <p:cNvPr id="961" name="Google Shape;961;p23"/>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3"/>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3"/>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3"/>
          <p:cNvGrpSpPr/>
          <p:nvPr/>
        </p:nvGrpSpPr>
        <p:grpSpPr>
          <a:xfrm>
            <a:off x="5789084" y="4301884"/>
            <a:ext cx="648306" cy="649281"/>
            <a:chOff x="5022684" y="4300597"/>
            <a:chExt cx="648306" cy="649281"/>
          </a:xfrm>
        </p:grpSpPr>
        <p:sp>
          <p:nvSpPr>
            <p:cNvPr id="965" name="Google Shape;965;p23"/>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3"/>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3"/>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3"/>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23"/>
          <p:cNvGrpSpPr/>
          <p:nvPr/>
        </p:nvGrpSpPr>
        <p:grpSpPr>
          <a:xfrm>
            <a:off x="8566483" y="404987"/>
            <a:ext cx="355724" cy="1888212"/>
            <a:chOff x="124471" y="1153724"/>
            <a:chExt cx="355724" cy="1888212"/>
          </a:xfrm>
        </p:grpSpPr>
        <p:sp>
          <p:nvSpPr>
            <p:cNvPr id="970" name="Google Shape;970;p23"/>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3"/>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3"/>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3"/>
          <p:cNvGrpSpPr/>
          <p:nvPr/>
        </p:nvGrpSpPr>
        <p:grpSpPr>
          <a:xfrm>
            <a:off x="169027" y="1732884"/>
            <a:ext cx="232368" cy="973684"/>
            <a:chOff x="6656577" y="3252597"/>
            <a:chExt cx="232368" cy="973684"/>
          </a:xfrm>
        </p:grpSpPr>
        <p:sp>
          <p:nvSpPr>
            <p:cNvPr id="976" name="Google Shape;976;p23"/>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3"/>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3"/>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3"/>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3"/>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3"/>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3"/>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3"/>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3"/>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3"/>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3"/>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3"/>
          <p:cNvGrpSpPr/>
          <p:nvPr/>
        </p:nvGrpSpPr>
        <p:grpSpPr>
          <a:xfrm>
            <a:off x="3043824" y="4730918"/>
            <a:ext cx="229483" cy="220256"/>
            <a:chOff x="250712" y="2821681"/>
            <a:chExt cx="229483" cy="220256"/>
          </a:xfrm>
        </p:grpSpPr>
        <p:sp>
          <p:nvSpPr>
            <p:cNvPr id="989" name="Google Shape;989;p23"/>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23"/>
          <p:cNvGrpSpPr/>
          <p:nvPr/>
        </p:nvGrpSpPr>
        <p:grpSpPr>
          <a:xfrm>
            <a:off x="551187" y="193699"/>
            <a:ext cx="609540" cy="583574"/>
            <a:chOff x="3105300" y="593625"/>
            <a:chExt cx="256800" cy="245850"/>
          </a:xfrm>
        </p:grpSpPr>
        <p:sp>
          <p:nvSpPr>
            <p:cNvPr id="992" name="Google Shape;992;p23"/>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97" name="Shape 997"/>
        <p:cNvGrpSpPr/>
        <p:nvPr/>
      </p:nvGrpSpPr>
      <p:grpSpPr>
        <a:xfrm>
          <a:off x="0" y="0"/>
          <a:ext cx="0" cy="0"/>
          <a:chOff x="0" y="0"/>
          <a:chExt cx="0" cy="0"/>
        </a:xfrm>
      </p:grpSpPr>
      <p:sp>
        <p:nvSpPr>
          <p:cNvPr id="998" name="Google Shape;998;p24"/>
          <p:cNvSpPr txBox="1"/>
          <p:nvPr>
            <p:ph type="title"/>
          </p:nvPr>
        </p:nvSpPr>
        <p:spPr>
          <a:xfrm>
            <a:off x="865488" y="1509084"/>
            <a:ext cx="1978200" cy="527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9" name="Google Shape;999;p24"/>
          <p:cNvSpPr txBox="1"/>
          <p:nvPr>
            <p:ph idx="1" type="subTitle"/>
          </p:nvPr>
        </p:nvSpPr>
        <p:spPr>
          <a:xfrm>
            <a:off x="865488" y="2043311"/>
            <a:ext cx="1978200" cy="44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0" name="Google Shape;1000;p24"/>
          <p:cNvSpPr txBox="1"/>
          <p:nvPr>
            <p:ph idx="2" type="title"/>
          </p:nvPr>
        </p:nvSpPr>
        <p:spPr>
          <a:xfrm>
            <a:off x="6300295" y="1509084"/>
            <a:ext cx="19782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1" name="Google Shape;1001;p24"/>
          <p:cNvSpPr txBox="1"/>
          <p:nvPr>
            <p:ph idx="3" type="subTitle"/>
          </p:nvPr>
        </p:nvSpPr>
        <p:spPr>
          <a:xfrm>
            <a:off x="6300288" y="2043311"/>
            <a:ext cx="19782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2" name="Google Shape;1002;p24"/>
          <p:cNvSpPr txBox="1"/>
          <p:nvPr>
            <p:ph idx="4" type="title"/>
          </p:nvPr>
        </p:nvSpPr>
        <p:spPr>
          <a:xfrm>
            <a:off x="865488" y="3090484"/>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3" name="Google Shape;1003;p24"/>
          <p:cNvSpPr txBox="1"/>
          <p:nvPr>
            <p:ph idx="5" type="subTitle"/>
          </p:nvPr>
        </p:nvSpPr>
        <p:spPr>
          <a:xfrm>
            <a:off x="865488" y="3624711"/>
            <a:ext cx="1978200" cy="448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4" name="Google Shape;1004;p24"/>
          <p:cNvSpPr txBox="1"/>
          <p:nvPr>
            <p:ph idx="6" type="title"/>
          </p:nvPr>
        </p:nvSpPr>
        <p:spPr>
          <a:xfrm>
            <a:off x="6300295" y="3090484"/>
            <a:ext cx="19782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0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5" name="Google Shape;1005;p24"/>
          <p:cNvSpPr txBox="1"/>
          <p:nvPr>
            <p:ph idx="7" type="subTitle"/>
          </p:nvPr>
        </p:nvSpPr>
        <p:spPr>
          <a:xfrm>
            <a:off x="6300288" y="3624711"/>
            <a:ext cx="1978200" cy="448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6" name="Google Shape;1006;p24"/>
          <p:cNvSpPr txBox="1"/>
          <p:nvPr>
            <p:ph idx="8"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07" name="Google Shape;1007;p24"/>
          <p:cNvGrpSpPr/>
          <p:nvPr/>
        </p:nvGrpSpPr>
        <p:grpSpPr>
          <a:xfrm>
            <a:off x="4800605" y="-2897864"/>
            <a:ext cx="8043475" cy="8043475"/>
            <a:chOff x="1241175" y="-1300650"/>
            <a:chExt cx="8043475" cy="8043475"/>
          </a:xfrm>
        </p:grpSpPr>
        <p:sp>
          <p:nvSpPr>
            <p:cNvPr id="1008" name="Google Shape;1008;p2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24"/>
          <p:cNvGrpSpPr/>
          <p:nvPr/>
        </p:nvGrpSpPr>
        <p:grpSpPr>
          <a:xfrm>
            <a:off x="208785" y="164743"/>
            <a:ext cx="8789262" cy="4888443"/>
            <a:chOff x="208785" y="164743"/>
            <a:chExt cx="8789262" cy="4888443"/>
          </a:xfrm>
        </p:grpSpPr>
        <p:sp>
          <p:nvSpPr>
            <p:cNvPr id="1016" name="Google Shape;1016;p24"/>
            <p:cNvSpPr/>
            <p:nvPr/>
          </p:nvSpPr>
          <p:spPr>
            <a:xfrm>
              <a:off x="8913238" y="1647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24"/>
            <p:cNvGrpSpPr/>
            <p:nvPr/>
          </p:nvGrpSpPr>
          <p:grpSpPr>
            <a:xfrm rot="5400000">
              <a:off x="3021502" y="4450159"/>
              <a:ext cx="232368" cy="973684"/>
              <a:chOff x="6656577" y="3252597"/>
              <a:chExt cx="232368" cy="973684"/>
            </a:xfrm>
          </p:grpSpPr>
          <p:sp>
            <p:nvSpPr>
              <p:cNvPr id="1018" name="Google Shape;1018;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4"/>
            <p:cNvGrpSpPr/>
            <p:nvPr/>
          </p:nvGrpSpPr>
          <p:grpSpPr>
            <a:xfrm>
              <a:off x="964262" y="250499"/>
              <a:ext cx="609540" cy="583574"/>
              <a:chOff x="3105300" y="593625"/>
              <a:chExt cx="256800" cy="245850"/>
            </a:xfrm>
          </p:grpSpPr>
          <p:sp>
            <p:nvSpPr>
              <p:cNvPr id="1031" name="Google Shape;1031;p2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24"/>
            <p:cNvGrpSpPr/>
            <p:nvPr/>
          </p:nvGrpSpPr>
          <p:grpSpPr>
            <a:xfrm>
              <a:off x="8243553" y="4397527"/>
              <a:ext cx="631910" cy="457789"/>
              <a:chOff x="855125" y="679497"/>
              <a:chExt cx="254310" cy="184228"/>
            </a:xfrm>
          </p:grpSpPr>
          <p:sp>
            <p:nvSpPr>
              <p:cNvPr id="1036" name="Google Shape;1036;p2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4"/>
            <p:cNvGrpSpPr/>
            <p:nvPr/>
          </p:nvGrpSpPr>
          <p:grpSpPr>
            <a:xfrm>
              <a:off x="208785" y="1782754"/>
              <a:ext cx="518269" cy="328105"/>
              <a:chOff x="783960" y="4261704"/>
              <a:chExt cx="518269" cy="328105"/>
            </a:xfrm>
          </p:grpSpPr>
          <p:sp>
            <p:nvSpPr>
              <p:cNvPr id="1040" name="Google Shape;1040;p24"/>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24"/>
              <p:cNvGrpSpPr/>
              <p:nvPr/>
            </p:nvGrpSpPr>
            <p:grpSpPr>
              <a:xfrm>
                <a:off x="783960" y="4261704"/>
                <a:ext cx="518269" cy="328105"/>
                <a:chOff x="783960" y="4261704"/>
                <a:chExt cx="518269" cy="328105"/>
              </a:xfrm>
            </p:grpSpPr>
            <p:sp>
              <p:nvSpPr>
                <p:cNvPr id="1042" name="Google Shape;1042;p24"/>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6" name="Google Shape;1046;p24"/>
            <p:cNvGrpSpPr/>
            <p:nvPr/>
          </p:nvGrpSpPr>
          <p:grpSpPr>
            <a:xfrm>
              <a:off x="6001721" y="4397524"/>
              <a:ext cx="354818" cy="402747"/>
              <a:chOff x="8117146" y="4166124"/>
              <a:chExt cx="354818" cy="402747"/>
            </a:xfrm>
          </p:grpSpPr>
          <p:sp>
            <p:nvSpPr>
              <p:cNvPr id="1047" name="Google Shape;1047;p24"/>
              <p:cNvSpPr/>
              <p:nvPr/>
            </p:nvSpPr>
            <p:spPr>
              <a:xfrm>
                <a:off x="8216680" y="41661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8117146" y="42638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8316518" y="44079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24"/>
            <p:cNvSpPr/>
            <p:nvPr/>
          </p:nvSpPr>
          <p:spPr>
            <a:xfrm>
              <a:off x="8718288" y="975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a:off x="8594830" y="629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a:off x="281287" y="46061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425049" y="47406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399247" y="44264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5" name="Google Shape;1055;p24"/>
            <p:cNvGrpSpPr/>
            <p:nvPr/>
          </p:nvGrpSpPr>
          <p:grpSpPr>
            <a:xfrm>
              <a:off x="8680877" y="2751434"/>
              <a:ext cx="232368" cy="973684"/>
              <a:chOff x="6656577" y="3252597"/>
              <a:chExt cx="232368" cy="973684"/>
            </a:xfrm>
          </p:grpSpPr>
          <p:sp>
            <p:nvSpPr>
              <p:cNvPr id="1056" name="Google Shape;1056;p24"/>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8" name="Google Shape;106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9" name="Shape 1069"/>
        <p:cNvGrpSpPr/>
        <p:nvPr/>
      </p:nvGrpSpPr>
      <p:grpSpPr>
        <a:xfrm>
          <a:off x="0" y="0"/>
          <a:ext cx="0" cy="0"/>
          <a:chOff x="0" y="0"/>
          <a:chExt cx="0" cy="0"/>
        </a:xfrm>
      </p:grpSpPr>
      <p:sp>
        <p:nvSpPr>
          <p:cNvPr id="1070" name="Google Shape;1070;p25"/>
          <p:cNvSpPr txBox="1"/>
          <p:nvPr>
            <p:ph type="title"/>
          </p:nvPr>
        </p:nvSpPr>
        <p:spPr>
          <a:xfrm>
            <a:off x="2174175" y="1286588"/>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1" name="Google Shape;1071;p25"/>
          <p:cNvSpPr txBox="1"/>
          <p:nvPr>
            <p:ph idx="1" type="subTitle"/>
          </p:nvPr>
        </p:nvSpPr>
        <p:spPr>
          <a:xfrm>
            <a:off x="2174175" y="1814288"/>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2" name="Google Shape;1072;p25"/>
          <p:cNvSpPr txBox="1"/>
          <p:nvPr>
            <p:ph idx="2" type="title"/>
          </p:nvPr>
        </p:nvSpPr>
        <p:spPr>
          <a:xfrm>
            <a:off x="6145098" y="1286600"/>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3" name="Google Shape;1073;p25"/>
          <p:cNvSpPr txBox="1"/>
          <p:nvPr>
            <p:ph idx="3" type="subTitle"/>
          </p:nvPr>
        </p:nvSpPr>
        <p:spPr>
          <a:xfrm>
            <a:off x="6145150" y="1814300"/>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4" name="Google Shape;1074;p25"/>
          <p:cNvSpPr txBox="1"/>
          <p:nvPr>
            <p:ph idx="4" type="title"/>
          </p:nvPr>
        </p:nvSpPr>
        <p:spPr>
          <a:xfrm>
            <a:off x="2174175" y="3611400"/>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5" name="Google Shape;1075;p25"/>
          <p:cNvSpPr txBox="1"/>
          <p:nvPr>
            <p:ph idx="5" type="subTitle"/>
          </p:nvPr>
        </p:nvSpPr>
        <p:spPr>
          <a:xfrm>
            <a:off x="2174175" y="4139100"/>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6" name="Google Shape;1076;p25"/>
          <p:cNvSpPr txBox="1"/>
          <p:nvPr>
            <p:ph idx="6" type="title"/>
          </p:nvPr>
        </p:nvSpPr>
        <p:spPr>
          <a:xfrm>
            <a:off x="6145098" y="3611400"/>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7" name="Google Shape;1077;p25"/>
          <p:cNvSpPr txBox="1"/>
          <p:nvPr>
            <p:ph idx="7" type="subTitle"/>
          </p:nvPr>
        </p:nvSpPr>
        <p:spPr>
          <a:xfrm>
            <a:off x="6145097" y="4139100"/>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8" name="Google Shape;1078;p25"/>
          <p:cNvSpPr txBox="1"/>
          <p:nvPr>
            <p:ph idx="8" type="title"/>
          </p:nvPr>
        </p:nvSpPr>
        <p:spPr>
          <a:xfrm>
            <a:off x="2174177" y="2449000"/>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9" name="Google Shape;1079;p25"/>
          <p:cNvSpPr txBox="1"/>
          <p:nvPr>
            <p:ph idx="9" type="subTitle"/>
          </p:nvPr>
        </p:nvSpPr>
        <p:spPr>
          <a:xfrm>
            <a:off x="2174175" y="2976700"/>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0" name="Google Shape;1080;p25"/>
          <p:cNvSpPr txBox="1"/>
          <p:nvPr>
            <p:ph idx="13" type="title"/>
          </p:nvPr>
        </p:nvSpPr>
        <p:spPr>
          <a:xfrm>
            <a:off x="6145102" y="2449000"/>
            <a:ext cx="1986000" cy="527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1" name="Google Shape;1081;p25"/>
          <p:cNvSpPr txBox="1"/>
          <p:nvPr>
            <p:ph idx="14" type="subTitle"/>
          </p:nvPr>
        </p:nvSpPr>
        <p:spPr>
          <a:xfrm>
            <a:off x="6145100" y="2976700"/>
            <a:ext cx="1986000" cy="465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2" name="Google Shape;1082;p25"/>
          <p:cNvSpPr txBox="1"/>
          <p:nvPr>
            <p:ph idx="15"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83" name="Google Shape;1083;p25"/>
          <p:cNvGrpSpPr/>
          <p:nvPr/>
        </p:nvGrpSpPr>
        <p:grpSpPr>
          <a:xfrm>
            <a:off x="4800605" y="-2897864"/>
            <a:ext cx="8043475" cy="8043475"/>
            <a:chOff x="1241175" y="-1300650"/>
            <a:chExt cx="8043475" cy="8043475"/>
          </a:xfrm>
        </p:grpSpPr>
        <p:sp>
          <p:nvSpPr>
            <p:cNvPr id="1084" name="Google Shape;1084;p2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25"/>
          <p:cNvGrpSpPr/>
          <p:nvPr/>
        </p:nvGrpSpPr>
        <p:grpSpPr>
          <a:xfrm>
            <a:off x="218646" y="467609"/>
            <a:ext cx="8696480" cy="4569349"/>
            <a:chOff x="218646" y="467609"/>
            <a:chExt cx="8696480" cy="4569349"/>
          </a:xfrm>
        </p:grpSpPr>
        <p:grpSp>
          <p:nvGrpSpPr>
            <p:cNvPr id="1092" name="Google Shape;1092;p25"/>
            <p:cNvGrpSpPr/>
            <p:nvPr/>
          </p:nvGrpSpPr>
          <p:grpSpPr>
            <a:xfrm>
              <a:off x="8309110" y="4708854"/>
              <a:ext cx="518269" cy="328105"/>
              <a:chOff x="783960" y="4261704"/>
              <a:chExt cx="518269" cy="328105"/>
            </a:xfrm>
          </p:grpSpPr>
          <p:sp>
            <p:nvSpPr>
              <p:cNvPr id="1093" name="Google Shape;1093;p25"/>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 name="Google Shape;1094;p25"/>
              <p:cNvGrpSpPr/>
              <p:nvPr/>
            </p:nvGrpSpPr>
            <p:grpSpPr>
              <a:xfrm>
                <a:off x="783960" y="4261704"/>
                <a:ext cx="518269" cy="328105"/>
                <a:chOff x="783960" y="4261704"/>
                <a:chExt cx="518269" cy="328105"/>
              </a:xfrm>
            </p:grpSpPr>
            <p:sp>
              <p:nvSpPr>
                <p:cNvPr id="1095" name="Google Shape;1095;p25"/>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5"/>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5"/>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5"/>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9" name="Google Shape;1099;p25"/>
            <p:cNvGrpSpPr/>
            <p:nvPr/>
          </p:nvGrpSpPr>
          <p:grpSpPr>
            <a:xfrm>
              <a:off x="8682758" y="1527568"/>
              <a:ext cx="232368" cy="974453"/>
              <a:chOff x="2546733" y="2525280"/>
              <a:chExt cx="232368" cy="974453"/>
            </a:xfrm>
          </p:grpSpPr>
          <p:sp>
            <p:nvSpPr>
              <p:cNvPr id="1100" name="Google Shape;1100;p25"/>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5"/>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5"/>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5"/>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5"/>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5"/>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5"/>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5"/>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5"/>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5"/>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5"/>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25"/>
            <p:cNvGrpSpPr/>
            <p:nvPr/>
          </p:nvGrpSpPr>
          <p:grpSpPr>
            <a:xfrm>
              <a:off x="7931584" y="467609"/>
              <a:ext cx="648306" cy="649281"/>
              <a:chOff x="5022684" y="4300597"/>
              <a:chExt cx="648306" cy="649281"/>
            </a:xfrm>
          </p:grpSpPr>
          <p:sp>
            <p:nvSpPr>
              <p:cNvPr id="1113" name="Google Shape;1113;p25"/>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5"/>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5"/>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5"/>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25"/>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25"/>
            <p:cNvGrpSpPr/>
            <p:nvPr/>
          </p:nvGrpSpPr>
          <p:grpSpPr>
            <a:xfrm>
              <a:off x="218646" y="488887"/>
              <a:ext cx="355724" cy="1888212"/>
              <a:chOff x="124471" y="1153724"/>
              <a:chExt cx="355724" cy="1888212"/>
            </a:xfrm>
          </p:grpSpPr>
          <p:sp>
            <p:nvSpPr>
              <p:cNvPr id="1119" name="Google Shape;1119;p25"/>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25"/>
            <p:cNvGrpSpPr/>
            <p:nvPr/>
          </p:nvGrpSpPr>
          <p:grpSpPr>
            <a:xfrm>
              <a:off x="313312" y="4328124"/>
              <a:ext cx="609540" cy="583574"/>
              <a:chOff x="3105300" y="593625"/>
              <a:chExt cx="256800" cy="245850"/>
            </a:xfrm>
          </p:grpSpPr>
          <p:sp>
            <p:nvSpPr>
              <p:cNvPr id="1125" name="Google Shape;1125;p2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9" name="Google Shape;112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30" name="Shape 1130"/>
        <p:cNvGrpSpPr/>
        <p:nvPr/>
      </p:nvGrpSpPr>
      <p:grpSpPr>
        <a:xfrm>
          <a:off x="0" y="0"/>
          <a:ext cx="0" cy="0"/>
          <a:chOff x="0" y="0"/>
          <a:chExt cx="0" cy="0"/>
        </a:xfrm>
      </p:grpSpPr>
      <p:grpSp>
        <p:nvGrpSpPr>
          <p:cNvPr id="1131" name="Google Shape;1131;p26"/>
          <p:cNvGrpSpPr/>
          <p:nvPr/>
        </p:nvGrpSpPr>
        <p:grpSpPr>
          <a:xfrm>
            <a:off x="4856905" y="-5007110"/>
            <a:ext cx="8043475" cy="8043475"/>
            <a:chOff x="1241175" y="-1300650"/>
            <a:chExt cx="8043475" cy="8043475"/>
          </a:xfrm>
        </p:grpSpPr>
        <p:sp>
          <p:nvSpPr>
            <p:cNvPr id="1132" name="Google Shape;1132;p2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26"/>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40" name="Google Shape;1140;p26"/>
          <p:cNvGrpSpPr/>
          <p:nvPr/>
        </p:nvGrpSpPr>
        <p:grpSpPr>
          <a:xfrm>
            <a:off x="8028260" y="322966"/>
            <a:ext cx="365869" cy="328105"/>
            <a:chOff x="7194285" y="1228366"/>
            <a:chExt cx="365869" cy="328105"/>
          </a:xfrm>
        </p:grpSpPr>
        <p:sp>
          <p:nvSpPr>
            <p:cNvPr id="1141" name="Google Shape;1141;p26"/>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 name="Google Shape;1145;p26"/>
          <p:cNvSpPr/>
          <p:nvPr/>
        </p:nvSpPr>
        <p:spPr>
          <a:xfrm>
            <a:off x="8759913" y="4908943"/>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a:off x="8636455" y="4563185"/>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7" name="Google Shape;1147;p26"/>
          <p:cNvGrpSpPr/>
          <p:nvPr/>
        </p:nvGrpSpPr>
        <p:grpSpPr>
          <a:xfrm>
            <a:off x="259146" y="784762"/>
            <a:ext cx="354818" cy="4210262"/>
            <a:chOff x="174946" y="-1168326"/>
            <a:chExt cx="354818" cy="4210262"/>
          </a:xfrm>
        </p:grpSpPr>
        <p:sp>
          <p:nvSpPr>
            <p:cNvPr id="1148" name="Google Shape;1148;p26"/>
            <p:cNvSpPr/>
            <p:nvPr/>
          </p:nvSpPr>
          <p:spPr>
            <a:xfrm>
              <a:off x="274480" y="-1168326"/>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174946" y="-1070643"/>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a:off x="374318" y="-926494"/>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26"/>
          <p:cNvGrpSpPr/>
          <p:nvPr/>
        </p:nvGrpSpPr>
        <p:grpSpPr>
          <a:xfrm>
            <a:off x="815562" y="153237"/>
            <a:ext cx="609540" cy="583574"/>
            <a:chOff x="3105300" y="593625"/>
            <a:chExt cx="256800" cy="245850"/>
          </a:xfrm>
        </p:grpSpPr>
        <p:sp>
          <p:nvSpPr>
            <p:cNvPr id="1154" name="Google Shape;1154;p2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26"/>
          <p:cNvGrpSpPr/>
          <p:nvPr/>
        </p:nvGrpSpPr>
        <p:grpSpPr>
          <a:xfrm>
            <a:off x="8594804" y="1188192"/>
            <a:ext cx="477477" cy="478195"/>
            <a:chOff x="5022684" y="4300597"/>
            <a:chExt cx="648306" cy="649281"/>
          </a:xfrm>
        </p:grpSpPr>
        <p:sp>
          <p:nvSpPr>
            <p:cNvPr id="1159" name="Google Shape;1159;p26"/>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64" name="Shape 1164"/>
        <p:cNvGrpSpPr/>
        <p:nvPr/>
      </p:nvGrpSpPr>
      <p:grpSpPr>
        <a:xfrm>
          <a:off x="0" y="0"/>
          <a:ext cx="0" cy="0"/>
          <a:chOff x="0" y="0"/>
          <a:chExt cx="0" cy="0"/>
        </a:xfrm>
      </p:grpSpPr>
      <p:sp>
        <p:nvSpPr>
          <p:cNvPr id="1165" name="Google Shape;1165;p27"/>
          <p:cNvSpPr txBox="1"/>
          <p:nvPr>
            <p:ph hasCustomPrompt="1" type="title"/>
          </p:nvPr>
        </p:nvSpPr>
        <p:spPr>
          <a:xfrm>
            <a:off x="713100" y="2909109"/>
            <a:ext cx="22581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6" name="Google Shape;1166;p27"/>
          <p:cNvSpPr txBox="1"/>
          <p:nvPr>
            <p:ph idx="1" type="subTitle"/>
          </p:nvPr>
        </p:nvSpPr>
        <p:spPr>
          <a:xfrm>
            <a:off x="713100" y="3563592"/>
            <a:ext cx="2258100" cy="57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67" name="Google Shape;1167;p27"/>
          <p:cNvSpPr txBox="1"/>
          <p:nvPr>
            <p:ph hasCustomPrompt="1" idx="2" type="title"/>
          </p:nvPr>
        </p:nvSpPr>
        <p:spPr>
          <a:xfrm>
            <a:off x="3442950" y="2909101"/>
            <a:ext cx="22581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68" name="Google Shape;1168;p27"/>
          <p:cNvSpPr txBox="1"/>
          <p:nvPr>
            <p:ph idx="3" type="subTitle"/>
          </p:nvPr>
        </p:nvSpPr>
        <p:spPr>
          <a:xfrm>
            <a:off x="3442950" y="3563573"/>
            <a:ext cx="2258100" cy="57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69" name="Google Shape;1169;p27"/>
          <p:cNvSpPr txBox="1"/>
          <p:nvPr>
            <p:ph hasCustomPrompt="1" idx="4" type="title"/>
          </p:nvPr>
        </p:nvSpPr>
        <p:spPr>
          <a:xfrm>
            <a:off x="6172800" y="2909106"/>
            <a:ext cx="22581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70" name="Google Shape;1170;p27"/>
          <p:cNvSpPr txBox="1"/>
          <p:nvPr>
            <p:ph idx="5" type="subTitle"/>
          </p:nvPr>
        </p:nvSpPr>
        <p:spPr>
          <a:xfrm>
            <a:off x="6172800" y="3563570"/>
            <a:ext cx="2258100" cy="57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71" name="Google Shape;1171;p27"/>
          <p:cNvSpPr txBox="1"/>
          <p:nvPr>
            <p:ph idx="6"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72" name="Google Shape;1172;p27"/>
          <p:cNvGrpSpPr/>
          <p:nvPr/>
        </p:nvGrpSpPr>
        <p:grpSpPr>
          <a:xfrm>
            <a:off x="4800605" y="-2897864"/>
            <a:ext cx="8043475" cy="8043475"/>
            <a:chOff x="1241175" y="-1300650"/>
            <a:chExt cx="8043475" cy="8043475"/>
          </a:xfrm>
        </p:grpSpPr>
        <p:sp>
          <p:nvSpPr>
            <p:cNvPr id="1173" name="Google Shape;1173;p2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27"/>
          <p:cNvGrpSpPr/>
          <p:nvPr/>
        </p:nvGrpSpPr>
        <p:grpSpPr>
          <a:xfrm>
            <a:off x="151608" y="193697"/>
            <a:ext cx="8800604" cy="4799168"/>
            <a:chOff x="151608" y="193697"/>
            <a:chExt cx="8800604" cy="4799168"/>
          </a:xfrm>
        </p:grpSpPr>
        <p:grpSp>
          <p:nvGrpSpPr>
            <p:cNvPr id="1181" name="Google Shape;1181;p27"/>
            <p:cNvGrpSpPr/>
            <p:nvPr/>
          </p:nvGrpSpPr>
          <p:grpSpPr>
            <a:xfrm>
              <a:off x="507337" y="193699"/>
              <a:ext cx="609540" cy="583574"/>
              <a:chOff x="3105300" y="593625"/>
              <a:chExt cx="256800" cy="245850"/>
            </a:xfrm>
          </p:grpSpPr>
          <p:sp>
            <p:nvSpPr>
              <p:cNvPr id="1182" name="Google Shape;1182;p2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27"/>
            <p:cNvGrpSpPr/>
            <p:nvPr/>
          </p:nvGrpSpPr>
          <p:grpSpPr>
            <a:xfrm>
              <a:off x="8320303" y="4439327"/>
              <a:ext cx="631910" cy="457789"/>
              <a:chOff x="855125" y="679497"/>
              <a:chExt cx="254310" cy="184228"/>
            </a:xfrm>
          </p:grpSpPr>
          <p:sp>
            <p:nvSpPr>
              <p:cNvPr id="1187" name="Google Shape;1187;p2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27"/>
            <p:cNvGrpSpPr/>
            <p:nvPr/>
          </p:nvGrpSpPr>
          <p:grpSpPr>
            <a:xfrm>
              <a:off x="342634" y="4343584"/>
              <a:ext cx="648306" cy="649281"/>
              <a:chOff x="5022684" y="4300597"/>
              <a:chExt cx="648306" cy="649281"/>
            </a:xfrm>
          </p:grpSpPr>
          <p:sp>
            <p:nvSpPr>
              <p:cNvPr id="1191" name="Google Shape;1191;p27"/>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27"/>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27"/>
            <p:cNvGrpSpPr/>
            <p:nvPr/>
          </p:nvGrpSpPr>
          <p:grpSpPr>
            <a:xfrm>
              <a:off x="151608" y="1402587"/>
              <a:ext cx="355724" cy="1888212"/>
              <a:chOff x="124471" y="1153724"/>
              <a:chExt cx="355724" cy="1888212"/>
            </a:xfrm>
          </p:grpSpPr>
          <p:sp>
            <p:nvSpPr>
              <p:cNvPr id="1197" name="Google Shape;1197;p2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27"/>
            <p:cNvGrpSpPr/>
            <p:nvPr/>
          </p:nvGrpSpPr>
          <p:grpSpPr>
            <a:xfrm>
              <a:off x="8719827" y="646259"/>
              <a:ext cx="232368" cy="973684"/>
              <a:chOff x="6656577" y="3252597"/>
              <a:chExt cx="232368" cy="973684"/>
            </a:xfrm>
          </p:grpSpPr>
          <p:sp>
            <p:nvSpPr>
              <p:cNvPr id="1203" name="Google Shape;1203;p27"/>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27"/>
            <p:cNvGrpSpPr/>
            <p:nvPr/>
          </p:nvGrpSpPr>
          <p:grpSpPr>
            <a:xfrm>
              <a:off x="5669774" y="4743018"/>
              <a:ext cx="229483" cy="220256"/>
              <a:chOff x="250712" y="2821681"/>
              <a:chExt cx="229483" cy="220256"/>
            </a:xfrm>
          </p:grpSpPr>
          <p:sp>
            <p:nvSpPr>
              <p:cNvPr id="1216" name="Google Shape;1216;p2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8" name="Google Shape;121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219" name="Shape 1219"/>
        <p:cNvGrpSpPr/>
        <p:nvPr/>
      </p:nvGrpSpPr>
      <p:grpSpPr>
        <a:xfrm>
          <a:off x="0" y="0"/>
          <a:ext cx="0" cy="0"/>
          <a:chOff x="0" y="0"/>
          <a:chExt cx="0" cy="0"/>
        </a:xfrm>
      </p:grpSpPr>
      <p:sp>
        <p:nvSpPr>
          <p:cNvPr id="1220" name="Google Shape;1220;p28"/>
          <p:cNvSpPr txBox="1"/>
          <p:nvPr>
            <p:ph type="title"/>
          </p:nvPr>
        </p:nvSpPr>
        <p:spPr>
          <a:xfrm flipH="1">
            <a:off x="725995" y="720375"/>
            <a:ext cx="4738800" cy="897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56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1" name="Google Shape;1221;p28"/>
          <p:cNvSpPr txBox="1"/>
          <p:nvPr>
            <p:ph idx="1" type="subTitle"/>
          </p:nvPr>
        </p:nvSpPr>
        <p:spPr>
          <a:xfrm flipH="1">
            <a:off x="725995" y="1683175"/>
            <a:ext cx="3434700" cy="11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2" name="Google Shape;1222;p28"/>
          <p:cNvSpPr txBox="1"/>
          <p:nvPr/>
        </p:nvSpPr>
        <p:spPr>
          <a:xfrm flipH="1">
            <a:off x="713175" y="4205150"/>
            <a:ext cx="4284300" cy="47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Archivo"/>
                <a:ea typeface="Archivo"/>
                <a:cs typeface="Archivo"/>
                <a:sym typeface="Archivo"/>
              </a:rPr>
              <a:t>CREDITS: This presentation template was created by </a:t>
            </a:r>
            <a:r>
              <a:rPr b="1" lang="en" sz="1000">
                <a:solidFill>
                  <a:schemeClr val="dk1"/>
                </a:solidFill>
                <a:uFill>
                  <a:noFill/>
                </a:uFill>
                <a:latin typeface="Archivo"/>
                <a:ea typeface="Archivo"/>
                <a:cs typeface="Archivo"/>
                <a:sym typeface="Archivo"/>
                <a:hlinkClick r:id="rId2">
                  <a:extLst>
                    <a:ext uri="{A12FA001-AC4F-418D-AE19-62706E023703}">
                      <ahyp:hlinkClr val="tx"/>
                    </a:ext>
                  </a:extLst>
                </a:hlinkClick>
              </a:rPr>
              <a:t>Slidesgo</a:t>
            </a:r>
            <a:r>
              <a:rPr lang="en" sz="1000">
                <a:solidFill>
                  <a:schemeClr val="dk1"/>
                </a:solidFill>
                <a:latin typeface="Archivo"/>
                <a:ea typeface="Archivo"/>
                <a:cs typeface="Archivo"/>
                <a:sym typeface="Archivo"/>
              </a:rPr>
              <a:t>, and includes icons by </a:t>
            </a:r>
            <a:r>
              <a:rPr b="1" lang="en" sz="1000">
                <a:solidFill>
                  <a:schemeClr val="dk1"/>
                </a:solidFill>
                <a:uFill>
                  <a:noFill/>
                </a:uFill>
                <a:latin typeface="Archivo"/>
                <a:ea typeface="Archivo"/>
                <a:cs typeface="Archivo"/>
                <a:sym typeface="Archivo"/>
                <a:hlinkClick r:id="rId3">
                  <a:extLst>
                    <a:ext uri="{A12FA001-AC4F-418D-AE19-62706E023703}">
                      <ahyp:hlinkClr val="tx"/>
                    </a:ext>
                  </a:extLst>
                </a:hlinkClick>
              </a:rPr>
              <a:t>Flaticon</a:t>
            </a:r>
            <a:r>
              <a:rPr lang="en" sz="1000">
                <a:solidFill>
                  <a:schemeClr val="dk1"/>
                </a:solidFill>
                <a:latin typeface="Archivo"/>
                <a:ea typeface="Archivo"/>
                <a:cs typeface="Archivo"/>
                <a:sym typeface="Archivo"/>
              </a:rPr>
              <a:t>, and infographics and images by </a:t>
            </a:r>
            <a:r>
              <a:rPr b="1" lang="en" sz="1000">
                <a:solidFill>
                  <a:schemeClr val="dk1"/>
                </a:solidFill>
                <a:uFill>
                  <a:noFill/>
                </a:uFill>
                <a:latin typeface="Archivo"/>
                <a:ea typeface="Archivo"/>
                <a:cs typeface="Archivo"/>
                <a:sym typeface="Archivo"/>
                <a:hlinkClick r:id="rId4">
                  <a:extLst>
                    <a:ext uri="{A12FA001-AC4F-418D-AE19-62706E023703}">
                      <ahyp:hlinkClr val="tx"/>
                    </a:ext>
                  </a:extLst>
                </a:hlinkClick>
              </a:rPr>
              <a:t>Freepik</a:t>
            </a:r>
            <a:endParaRPr b="1" sz="1000">
              <a:solidFill>
                <a:schemeClr val="dk1"/>
              </a:solidFill>
              <a:latin typeface="Archivo"/>
              <a:ea typeface="Archivo"/>
              <a:cs typeface="Archivo"/>
              <a:sym typeface="Archivo"/>
            </a:endParaRPr>
          </a:p>
        </p:txBody>
      </p:sp>
      <p:grpSp>
        <p:nvGrpSpPr>
          <p:cNvPr id="1223" name="Google Shape;1223;p28"/>
          <p:cNvGrpSpPr/>
          <p:nvPr/>
        </p:nvGrpSpPr>
        <p:grpSpPr>
          <a:xfrm>
            <a:off x="3963663" y="-2091225"/>
            <a:ext cx="8043475" cy="8043475"/>
            <a:chOff x="1241175" y="-1300650"/>
            <a:chExt cx="8043475" cy="8043475"/>
          </a:xfrm>
        </p:grpSpPr>
        <p:sp>
          <p:nvSpPr>
            <p:cNvPr id="1224" name="Google Shape;1224;p2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8"/>
          <p:cNvGrpSpPr/>
          <p:nvPr/>
        </p:nvGrpSpPr>
        <p:grpSpPr>
          <a:xfrm>
            <a:off x="209583" y="304468"/>
            <a:ext cx="232368" cy="974453"/>
            <a:chOff x="2546733" y="2525280"/>
            <a:chExt cx="232368" cy="974453"/>
          </a:xfrm>
        </p:grpSpPr>
        <p:sp>
          <p:nvSpPr>
            <p:cNvPr id="1232" name="Google Shape;1232;p2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28"/>
          <p:cNvGrpSpPr/>
          <p:nvPr/>
        </p:nvGrpSpPr>
        <p:grpSpPr>
          <a:xfrm>
            <a:off x="172962" y="143437"/>
            <a:ext cx="3907852" cy="4535562"/>
            <a:chOff x="88762" y="-1809651"/>
            <a:chExt cx="3907852" cy="4535562"/>
          </a:xfrm>
        </p:grpSpPr>
        <p:sp>
          <p:nvSpPr>
            <p:cNvPr id="1245" name="Google Shape;1245;p28"/>
            <p:cNvSpPr/>
            <p:nvPr/>
          </p:nvSpPr>
          <p:spPr>
            <a:xfrm>
              <a:off x="3741330" y="-1809651"/>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3641796" y="-1711968"/>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3841168" y="-1567819"/>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88762" y="2505656"/>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232524" y="26401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28"/>
          <p:cNvGrpSpPr/>
          <p:nvPr/>
        </p:nvGrpSpPr>
        <p:grpSpPr>
          <a:xfrm>
            <a:off x="7758460" y="355654"/>
            <a:ext cx="518269" cy="328105"/>
            <a:chOff x="783960" y="4261704"/>
            <a:chExt cx="518269" cy="328105"/>
          </a:xfrm>
        </p:grpSpPr>
        <p:sp>
          <p:nvSpPr>
            <p:cNvPr id="1251" name="Google Shape;1251;p2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28"/>
            <p:cNvGrpSpPr/>
            <p:nvPr/>
          </p:nvGrpSpPr>
          <p:grpSpPr>
            <a:xfrm>
              <a:off x="783960" y="4261704"/>
              <a:ext cx="518269" cy="328105"/>
              <a:chOff x="783960" y="4261704"/>
              <a:chExt cx="518269" cy="328105"/>
            </a:xfrm>
          </p:grpSpPr>
          <p:sp>
            <p:nvSpPr>
              <p:cNvPr id="1253" name="Google Shape;1253;p2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7" name="Google Shape;125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258" name="Shape 1258"/>
        <p:cNvGrpSpPr/>
        <p:nvPr/>
      </p:nvGrpSpPr>
      <p:grpSpPr>
        <a:xfrm>
          <a:off x="0" y="0"/>
          <a:ext cx="0" cy="0"/>
          <a:chOff x="0" y="0"/>
          <a:chExt cx="0" cy="0"/>
        </a:xfrm>
      </p:grpSpPr>
      <p:grpSp>
        <p:nvGrpSpPr>
          <p:cNvPr id="1259" name="Google Shape;1259;p29"/>
          <p:cNvGrpSpPr/>
          <p:nvPr/>
        </p:nvGrpSpPr>
        <p:grpSpPr>
          <a:xfrm>
            <a:off x="198627" y="452709"/>
            <a:ext cx="232368" cy="973684"/>
            <a:chOff x="6656577" y="3252597"/>
            <a:chExt cx="232368" cy="973684"/>
          </a:xfrm>
        </p:grpSpPr>
        <p:sp>
          <p:nvSpPr>
            <p:cNvPr id="1260" name="Google Shape;1260;p29"/>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29"/>
          <p:cNvGrpSpPr/>
          <p:nvPr/>
        </p:nvGrpSpPr>
        <p:grpSpPr>
          <a:xfrm>
            <a:off x="1844035" y="4194479"/>
            <a:ext cx="518269" cy="328105"/>
            <a:chOff x="783960" y="4261704"/>
            <a:chExt cx="518269" cy="328105"/>
          </a:xfrm>
        </p:grpSpPr>
        <p:sp>
          <p:nvSpPr>
            <p:cNvPr id="1273" name="Google Shape;1273;p2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29"/>
            <p:cNvGrpSpPr/>
            <p:nvPr/>
          </p:nvGrpSpPr>
          <p:grpSpPr>
            <a:xfrm>
              <a:off x="783960" y="4261704"/>
              <a:ext cx="518269" cy="328105"/>
              <a:chOff x="783960" y="4261704"/>
              <a:chExt cx="518269" cy="328105"/>
            </a:xfrm>
          </p:grpSpPr>
          <p:sp>
            <p:nvSpPr>
              <p:cNvPr id="1275" name="Google Shape;1275;p2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9" name="Google Shape;1279;p29"/>
          <p:cNvGrpSpPr/>
          <p:nvPr/>
        </p:nvGrpSpPr>
        <p:grpSpPr>
          <a:xfrm>
            <a:off x="107062" y="345649"/>
            <a:ext cx="4182177" cy="4176917"/>
            <a:chOff x="3047674" y="939549"/>
            <a:chExt cx="4182177" cy="4176917"/>
          </a:xfrm>
        </p:grpSpPr>
        <p:sp>
          <p:nvSpPr>
            <p:cNvPr id="1280" name="Google Shape;1280;p29"/>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6656876" y="50307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6533418" y="46849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047674" y="3856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3191437" y="3990978"/>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3165635" y="3676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29"/>
          <p:cNvGrpSpPr/>
          <p:nvPr/>
        </p:nvGrpSpPr>
        <p:grpSpPr>
          <a:xfrm>
            <a:off x="7159428" y="3943727"/>
            <a:ext cx="1271472" cy="625139"/>
            <a:chOff x="855125" y="612150"/>
            <a:chExt cx="511700" cy="251575"/>
          </a:xfrm>
        </p:grpSpPr>
        <p:sp>
          <p:nvSpPr>
            <p:cNvPr id="1289" name="Google Shape;1289;p29"/>
            <p:cNvSpPr/>
            <p:nvPr/>
          </p:nvSpPr>
          <p:spPr>
            <a:xfrm>
              <a:off x="1309725" y="612150"/>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29"/>
          <p:cNvGrpSpPr/>
          <p:nvPr/>
        </p:nvGrpSpPr>
        <p:grpSpPr>
          <a:xfrm>
            <a:off x="1476312" y="221824"/>
            <a:ext cx="609540" cy="583574"/>
            <a:chOff x="3105300" y="593625"/>
            <a:chExt cx="256800" cy="245850"/>
          </a:xfrm>
        </p:grpSpPr>
        <p:sp>
          <p:nvSpPr>
            <p:cNvPr id="1293" name="Google Shape;1293;p2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29"/>
          <p:cNvGrpSpPr/>
          <p:nvPr/>
        </p:nvGrpSpPr>
        <p:grpSpPr>
          <a:xfrm>
            <a:off x="3963663" y="-2091225"/>
            <a:ext cx="8043475" cy="8043475"/>
            <a:chOff x="1241175" y="-1300650"/>
            <a:chExt cx="8043475" cy="8043475"/>
          </a:xfrm>
        </p:grpSpPr>
        <p:sp>
          <p:nvSpPr>
            <p:cNvPr id="1298" name="Google Shape;1298;p2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306" name="Shape 1306"/>
        <p:cNvGrpSpPr/>
        <p:nvPr/>
      </p:nvGrpSpPr>
      <p:grpSpPr>
        <a:xfrm>
          <a:off x="0" y="0"/>
          <a:ext cx="0" cy="0"/>
          <a:chOff x="0" y="0"/>
          <a:chExt cx="0" cy="0"/>
        </a:xfrm>
      </p:grpSpPr>
      <p:grpSp>
        <p:nvGrpSpPr>
          <p:cNvPr id="1307" name="Google Shape;1307;p30"/>
          <p:cNvGrpSpPr/>
          <p:nvPr/>
        </p:nvGrpSpPr>
        <p:grpSpPr>
          <a:xfrm>
            <a:off x="4800605" y="-2897864"/>
            <a:ext cx="8043475" cy="8043475"/>
            <a:chOff x="1241175" y="-1300650"/>
            <a:chExt cx="8043475" cy="8043475"/>
          </a:xfrm>
        </p:grpSpPr>
        <p:sp>
          <p:nvSpPr>
            <p:cNvPr id="1308" name="Google Shape;1308;p30"/>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30"/>
          <p:cNvGrpSpPr/>
          <p:nvPr/>
        </p:nvGrpSpPr>
        <p:grpSpPr>
          <a:xfrm>
            <a:off x="218646" y="467609"/>
            <a:ext cx="8696480" cy="4569349"/>
            <a:chOff x="218646" y="467609"/>
            <a:chExt cx="8696480" cy="4569349"/>
          </a:xfrm>
        </p:grpSpPr>
        <p:grpSp>
          <p:nvGrpSpPr>
            <p:cNvPr id="1316" name="Google Shape;1316;p30"/>
            <p:cNvGrpSpPr/>
            <p:nvPr/>
          </p:nvGrpSpPr>
          <p:grpSpPr>
            <a:xfrm>
              <a:off x="8309110" y="4708854"/>
              <a:ext cx="518269" cy="328105"/>
              <a:chOff x="783960" y="4261704"/>
              <a:chExt cx="518269" cy="328105"/>
            </a:xfrm>
          </p:grpSpPr>
          <p:sp>
            <p:nvSpPr>
              <p:cNvPr id="1317" name="Google Shape;1317;p30"/>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30"/>
              <p:cNvGrpSpPr/>
              <p:nvPr/>
            </p:nvGrpSpPr>
            <p:grpSpPr>
              <a:xfrm>
                <a:off x="783960" y="4261704"/>
                <a:ext cx="518269" cy="328105"/>
                <a:chOff x="783960" y="4261704"/>
                <a:chExt cx="518269" cy="328105"/>
              </a:xfrm>
            </p:grpSpPr>
            <p:sp>
              <p:nvSpPr>
                <p:cNvPr id="1319" name="Google Shape;1319;p30"/>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30"/>
            <p:cNvGrpSpPr/>
            <p:nvPr/>
          </p:nvGrpSpPr>
          <p:grpSpPr>
            <a:xfrm>
              <a:off x="8682758" y="1527568"/>
              <a:ext cx="232368" cy="974453"/>
              <a:chOff x="2546733" y="2525280"/>
              <a:chExt cx="232368" cy="974453"/>
            </a:xfrm>
          </p:grpSpPr>
          <p:sp>
            <p:nvSpPr>
              <p:cNvPr id="1324" name="Google Shape;1324;p30"/>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30"/>
            <p:cNvGrpSpPr/>
            <p:nvPr/>
          </p:nvGrpSpPr>
          <p:grpSpPr>
            <a:xfrm>
              <a:off x="7931584" y="467609"/>
              <a:ext cx="648306" cy="649281"/>
              <a:chOff x="5022684" y="4300597"/>
              <a:chExt cx="648306" cy="649281"/>
            </a:xfrm>
          </p:grpSpPr>
          <p:sp>
            <p:nvSpPr>
              <p:cNvPr id="1337" name="Google Shape;1337;p30"/>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30"/>
            <p:cNvSpPr/>
            <p:nvPr/>
          </p:nvSpPr>
          <p:spPr>
            <a:xfrm>
              <a:off x="4772155" y="484564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30"/>
            <p:cNvGrpSpPr/>
            <p:nvPr/>
          </p:nvGrpSpPr>
          <p:grpSpPr>
            <a:xfrm>
              <a:off x="218646" y="488887"/>
              <a:ext cx="355724" cy="1888212"/>
              <a:chOff x="124471" y="1153724"/>
              <a:chExt cx="355724" cy="1888212"/>
            </a:xfrm>
          </p:grpSpPr>
          <p:sp>
            <p:nvSpPr>
              <p:cNvPr id="1343" name="Google Shape;1343;p3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30"/>
            <p:cNvGrpSpPr/>
            <p:nvPr/>
          </p:nvGrpSpPr>
          <p:grpSpPr>
            <a:xfrm>
              <a:off x="313312" y="4328124"/>
              <a:ext cx="609540" cy="583574"/>
              <a:chOff x="3105300" y="593625"/>
              <a:chExt cx="256800" cy="245850"/>
            </a:xfrm>
          </p:grpSpPr>
          <p:sp>
            <p:nvSpPr>
              <p:cNvPr id="1349" name="Google Shape;1349;p3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3" name="Google Shape;135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4"/>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4"/>
          <p:cNvSpPr txBox="1"/>
          <p:nvPr>
            <p:ph idx="1" type="body"/>
          </p:nvPr>
        </p:nvSpPr>
        <p:spPr>
          <a:xfrm>
            <a:off x="720000" y="1215750"/>
            <a:ext cx="7704000" cy="47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103" name="Google Shape;103;p4"/>
          <p:cNvGrpSpPr/>
          <p:nvPr/>
        </p:nvGrpSpPr>
        <p:grpSpPr>
          <a:xfrm>
            <a:off x="4906538" y="-5017475"/>
            <a:ext cx="8043475" cy="8043475"/>
            <a:chOff x="1241175" y="-1300650"/>
            <a:chExt cx="8043475" cy="8043475"/>
          </a:xfrm>
        </p:grpSpPr>
        <p:sp>
          <p:nvSpPr>
            <p:cNvPr id="104" name="Google Shape;104;p4"/>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551187" y="193699"/>
            <a:ext cx="609540" cy="583574"/>
            <a:chOff x="3105300" y="593625"/>
            <a:chExt cx="256800" cy="245850"/>
          </a:xfrm>
        </p:grpSpPr>
        <p:sp>
          <p:nvSpPr>
            <p:cNvPr id="112" name="Google Shape;112;p4"/>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4"/>
          <p:cNvGrpSpPr/>
          <p:nvPr/>
        </p:nvGrpSpPr>
        <p:grpSpPr>
          <a:xfrm>
            <a:off x="152128" y="4457102"/>
            <a:ext cx="631910" cy="457789"/>
            <a:chOff x="855125" y="679497"/>
            <a:chExt cx="254310" cy="184228"/>
          </a:xfrm>
        </p:grpSpPr>
        <p:sp>
          <p:nvSpPr>
            <p:cNvPr id="117" name="Google Shape;117;p4"/>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4"/>
          <p:cNvGrpSpPr/>
          <p:nvPr/>
        </p:nvGrpSpPr>
        <p:grpSpPr>
          <a:xfrm>
            <a:off x="4175362" y="164749"/>
            <a:ext cx="4700260" cy="4838912"/>
            <a:chOff x="2422424" y="393649"/>
            <a:chExt cx="4700260" cy="4838912"/>
          </a:xfrm>
        </p:grpSpPr>
        <p:sp>
          <p:nvSpPr>
            <p:cNvPr id="121" name="Google Shape;121;p4"/>
            <p:cNvSpPr/>
            <p:nvPr/>
          </p:nvSpPr>
          <p:spPr>
            <a:xfrm>
              <a:off x="6778918" y="3936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6679383" y="4913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6878756" y="6354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7037876" y="48021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6914418" y="44563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2422424" y="5163443"/>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6778912" y="4687991"/>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rot="-5400000">
              <a:off x="2540385" y="4983741"/>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354" name="Shape 1354"/>
        <p:cNvGrpSpPr/>
        <p:nvPr/>
      </p:nvGrpSpPr>
      <p:grpSpPr>
        <a:xfrm>
          <a:off x="0" y="0"/>
          <a:ext cx="0" cy="0"/>
          <a:chOff x="0" y="0"/>
          <a:chExt cx="0" cy="0"/>
        </a:xfrm>
      </p:grpSpPr>
      <p:grpSp>
        <p:nvGrpSpPr>
          <p:cNvPr id="1355" name="Google Shape;1355;p31"/>
          <p:cNvGrpSpPr/>
          <p:nvPr/>
        </p:nvGrpSpPr>
        <p:grpSpPr>
          <a:xfrm>
            <a:off x="4800605" y="-2897864"/>
            <a:ext cx="8043475" cy="8043475"/>
            <a:chOff x="1241175" y="-1300650"/>
            <a:chExt cx="8043475" cy="8043475"/>
          </a:xfrm>
        </p:grpSpPr>
        <p:sp>
          <p:nvSpPr>
            <p:cNvPr id="1356" name="Google Shape;1356;p31"/>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31"/>
          <p:cNvGrpSpPr/>
          <p:nvPr/>
        </p:nvGrpSpPr>
        <p:grpSpPr>
          <a:xfrm>
            <a:off x="151608" y="193697"/>
            <a:ext cx="8393629" cy="4799168"/>
            <a:chOff x="151608" y="193697"/>
            <a:chExt cx="8393629" cy="4799168"/>
          </a:xfrm>
        </p:grpSpPr>
        <p:grpSp>
          <p:nvGrpSpPr>
            <p:cNvPr id="1364" name="Google Shape;1364;p31"/>
            <p:cNvGrpSpPr/>
            <p:nvPr/>
          </p:nvGrpSpPr>
          <p:grpSpPr>
            <a:xfrm>
              <a:off x="507337" y="193699"/>
              <a:ext cx="609540" cy="583574"/>
              <a:chOff x="3105300" y="593625"/>
              <a:chExt cx="256800" cy="245850"/>
            </a:xfrm>
          </p:grpSpPr>
          <p:sp>
            <p:nvSpPr>
              <p:cNvPr id="1365" name="Google Shape;1365;p31"/>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1"/>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31"/>
            <p:cNvGrpSpPr/>
            <p:nvPr/>
          </p:nvGrpSpPr>
          <p:grpSpPr>
            <a:xfrm>
              <a:off x="7913328" y="1157702"/>
              <a:ext cx="631910" cy="457789"/>
              <a:chOff x="691339" y="-641130"/>
              <a:chExt cx="254310" cy="184228"/>
            </a:xfrm>
          </p:grpSpPr>
          <p:sp>
            <p:nvSpPr>
              <p:cNvPr id="1370" name="Google Shape;1370;p31"/>
              <p:cNvSpPr/>
              <p:nvPr/>
            </p:nvSpPr>
            <p:spPr>
              <a:xfrm>
                <a:off x="888549" y="-641130"/>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691339" y="-590527"/>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753639" y="-528252"/>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3" name="Google Shape;1373;p31"/>
            <p:cNvGrpSpPr/>
            <p:nvPr/>
          </p:nvGrpSpPr>
          <p:grpSpPr>
            <a:xfrm>
              <a:off x="342634" y="4343584"/>
              <a:ext cx="648306" cy="649281"/>
              <a:chOff x="5022684" y="4300597"/>
              <a:chExt cx="648306" cy="649281"/>
            </a:xfrm>
          </p:grpSpPr>
          <p:sp>
            <p:nvSpPr>
              <p:cNvPr id="1374" name="Google Shape;1374;p31"/>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31"/>
            <p:cNvSpPr/>
            <p:nvPr/>
          </p:nvSpPr>
          <p:spPr>
            <a:xfrm>
              <a:off x="7913330" y="1936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9" name="Google Shape;1379;p31"/>
            <p:cNvGrpSpPr/>
            <p:nvPr/>
          </p:nvGrpSpPr>
          <p:grpSpPr>
            <a:xfrm>
              <a:off x="151608" y="1402587"/>
              <a:ext cx="355724" cy="1888212"/>
              <a:chOff x="124471" y="1153724"/>
              <a:chExt cx="355724" cy="1888212"/>
            </a:xfrm>
          </p:grpSpPr>
          <p:sp>
            <p:nvSpPr>
              <p:cNvPr id="1380" name="Google Shape;1380;p31"/>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31"/>
            <p:cNvGrpSpPr/>
            <p:nvPr/>
          </p:nvGrpSpPr>
          <p:grpSpPr>
            <a:xfrm>
              <a:off x="5669774" y="4743018"/>
              <a:ext cx="229483" cy="220256"/>
              <a:chOff x="250712" y="2821681"/>
              <a:chExt cx="229483" cy="220256"/>
            </a:xfrm>
          </p:grpSpPr>
          <p:sp>
            <p:nvSpPr>
              <p:cNvPr id="1386" name="Google Shape;1386;p31"/>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1"/>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8" name="Google Shape;1388;p31"/>
          <p:cNvGrpSpPr/>
          <p:nvPr/>
        </p:nvGrpSpPr>
        <p:grpSpPr>
          <a:xfrm>
            <a:off x="8758502" y="3301184"/>
            <a:ext cx="232368" cy="973684"/>
            <a:chOff x="6656577" y="3252597"/>
            <a:chExt cx="232368" cy="973684"/>
          </a:xfrm>
        </p:grpSpPr>
        <p:sp>
          <p:nvSpPr>
            <p:cNvPr id="1389" name="Google Shape;1389;p31"/>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1"/>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1"/>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1"/>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1"/>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06" name="Shape 1406"/>
        <p:cNvGrpSpPr/>
        <p:nvPr/>
      </p:nvGrpSpPr>
      <p:grpSpPr>
        <a:xfrm>
          <a:off x="0" y="0"/>
          <a:ext cx="0" cy="0"/>
          <a:chOff x="0" y="0"/>
          <a:chExt cx="0" cy="0"/>
        </a:xfrm>
      </p:grpSpPr>
      <p:sp>
        <p:nvSpPr>
          <p:cNvPr id="1407" name="Google Shape;1407;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408" name="Shape 1408"/>
        <p:cNvGrpSpPr/>
        <p:nvPr/>
      </p:nvGrpSpPr>
      <p:grpSpPr>
        <a:xfrm>
          <a:off x="0" y="0"/>
          <a:ext cx="0" cy="0"/>
          <a:chOff x="0" y="0"/>
          <a:chExt cx="0" cy="0"/>
        </a:xfrm>
      </p:grpSpPr>
      <p:sp>
        <p:nvSpPr>
          <p:cNvPr id="1409" name="Google Shape;1409;p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
        <p:nvSpPr>
          <p:cNvPr id="1410" name="Google Shape;141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0" name="Shape 130"/>
        <p:cNvGrpSpPr/>
        <p:nvPr/>
      </p:nvGrpSpPr>
      <p:grpSpPr>
        <a:xfrm>
          <a:off x="0" y="0"/>
          <a:ext cx="0" cy="0"/>
          <a:chOff x="0" y="0"/>
          <a:chExt cx="0" cy="0"/>
        </a:xfrm>
      </p:grpSpPr>
      <p:sp>
        <p:nvSpPr>
          <p:cNvPr id="131" name="Google Shape;131;p5"/>
          <p:cNvSpPr txBox="1"/>
          <p:nvPr>
            <p:ph type="title"/>
          </p:nvPr>
        </p:nvSpPr>
        <p:spPr>
          <a:xfrm>
            <a:off x="713100" y="1260275"/>
            <a:ext cx="3535500" cy="55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5"/>
          <p:cNvSpPr txBox="1"/>
          <p:nvPr>
            <p:ph idx="2" type="title"/>
          </p:nvPr>
        </p:nvSpPr>
        <p:spPr>
          <a:xfrm>
            <a:off x="4895400" y="3195079"/>
            <a:ext cx="3535500" cy="558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sz="2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5"/>
          <p:cNvSpPr txBox="1"/>
          <p:nvPr>
            <p:ph idx="1" type="subTitle"/>
          </p:nvPr>
        </p:nvSpPr>
        <p:spPr>
          <a:xfrm>
            <a:off x="4895400" y="3753979"/>
            <a:ext cx="3535500" cy="689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4" name="Google Shape;134;p5"/>
          <p:cNvSpPr txBox="1"/>
          <p:nvPr>
            <p:ph idx="3" type="subTitle"/>
          </p:nvPr>
        </p:nvSpPr>
        <p:spPr>
          <a:xfrm>
            <a:off x="713100" y="1819175"/>
            <a:ext cx="3535500" cy="689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 name="Google Shape;135;p5"/>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6" name="Google Shape;136;p5"/>
          <p:cNvGrpSpPr/>
          <p:nvPr/>
        </p:nvGrpSpPr>
        <p:grpSpPr>
          <a:xfrm>
            <a:off x="4800605" y="-2897864"/>
            <a:ext cx="8043475" cy="8043475"/>
            <a:chOff x="1241175" y="-1300650"/>
            <a:chExt cx="8043475" cy="8043475"/>
          </a:xfrm>
        </p:grpSpPr>
        <p:sp>
          <p:nvSpPr>
            <p:cNvPr id="137" name="Google Shape;137;p5"/>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5"/>
          <p:cNvGrpSpPr/>
          <p:nvPr/>
        </p:nvGrpSpPr>
        <p:grpSpPr>
          <a:xfrm>
            <a:off x="220727" y="193699"/>
            <a:ext cx="8725138" cy="4796141"/>
            <a:chOff x="220727" y="193699"/>
            <a:chExt cx="8725138" cy="4796141"/>
          </a:xfrm>
        </p:grpSpPr>
        <p:grpSp>
          <p:nvGrpSpPr>
            <p:cNvPr id="145" name="Google Shape;145;p5"/>
            <p:cNvGrpSpPr/>
            <p:nvPr/>
          </p:nvGrpSpPr>
          <p:grpSpPr>
            <a:xfrm>
              <a:off x="551187" y="193699"/>
              <a:ext cx="609540" cy="583574"/>
              <a:chOff x="3105300" y="593625"/>
              <a:chExt cx="256800" cy="245850"/>
            </a:xfrm>
          </p:grpSpPr>
          <p:sp>
            <p:nvSpPr>
              <p:cNvPr id="146" name="Google Shape;146;p5"/>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 name="Google Shape;150;p5"/>
            <p:cNvGrpSpPr/>
            <p:nvPr/>
          </p:nvGrpSpPr>
          <p:grpSpPr>
            <a:xfrm>
              <a:off x="610153" y="4251902"/>
              <a:ext cx="631910" cy="457789"/>
              <a:chOff x="855125" y="679497"/>
              <a:chExt cx="254310" cy="184228"/>
            </a:xfrm>
          </p:grpSpPr>
          <p:sp>
            <p:nvSpPr>
              <p:cNvPr id="151" name="Google Shape;151;p5"/>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5"/>
            <p:cNvGrpSpPr/>
            <p:nvPr/>
          </p:nvGrpSpPr>
          <p:grpSpPr>
            <a:xfrm>
              <a:off x="8297559" y="4340559"/>
              <a:ext cx="648306" cy="649281"/>
              <a:chOff x="5022684" y="4300597"/>
              <a:chExt cx="648306" cy="649281"/>
            </a:xfrm>
          </p:grpSpPr>
          <p:sp>
            <p:nvSpPr>
              <p:cNvPr id="155" name="Google Shape;155;p5"/>
              <p:cNvSpPr/>
              <p:nvPr/>
            </p:nvSpPr>
            <p:spPr>
              <a:xfrm>
                <a:off x="5022684" y="4300597"/>
                <a:ext cx="235516" cy="235528"/>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5157512" y="44345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5"/>
            <p:cNvGrpSpPr/>
            <p:nvPr/>
          </p:nvGrpSpPr>
          <p:grpSpPr>
            <a:xfrm>
              <a:off x="7250460" y="1777966"/>
              <a:ext cx="365869" cy="328105"/>
              <a:chOff x="7194285" y="1228366"/>
              <a:chExt cx="365869" cy="328105"/>
            </a:xfrm>
          </p:grpSpPr>
          <p:sp>
            <p:nvSpPr>
              <p:cNvPr id="160" name="Google Shape;160;p5"/>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5"/>
            <p:cNvSpPr/>
            <p:nvPr/>
          </p:nvSpPr>
          <p:spPr>
            <a:xfrm>
              <a:off x="1471030" y="4060597"/>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5"/>
            <p:cNvGrpSpPr/>
            <p:nvPr/>
          </p:nvGrpSpPr>
          <p:grpSpPr>
            <a:xfrm>
              <a:off x="8566483" y="404987"/>
              <a:ext cx="355724" cy="1888212"/>
              <a:chOff x="124471" y="1153724"/>
              <a:chExt cx="355724" cy="1888212"/>
            </a:xfrm>
          </p:grpSpPr>
          <p:sp>
            <p:nvSpPr>
              <p:cNvPr id="166" name="Google Shape;166;p5"/>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5"/>
            <p:cNvGrpSpPr/>
            <p:nvPr/>
          </p:nvGrpSpPr>
          <p:grpSpPr>
            <a:xfrm>
              <a:off x="220727" y="2508884"/>
              <a:ext cx="232368" cy="973684"/>
              <a:chOff x="6656577" y="3252597"/>
              <a:chExt cx="232368" cy="973684"/>
            </a:xfrm>
          </p:grpSpPr>
          <p:sp>
            <p:nvSpPr>
              <p:cNvPr id="172" name="Google Shape;172;p5"/>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 name="Google Shape;18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5" name="Shape 185"/>
        <p:cNvGrpSpPr/>
        <p:nvPr/>
      </p:nvGrpSpPr>
      <p:grpSpPr>
        <a:xfrm>
          <a:off x="0" y="0"/>
          <a:ext cx="0" cy="0"/>
          <a:chOff x="0" y="0"/>
          <a:chExt cx="0" cy="0"/>
        </a:xfrm>
      </p:grpSpPr>
      <p:sp>
        <p:nvSpPr>
          <p:cNvPr id="186" name="Google Shape;186;p6"/>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87" name="Google Shape;187;p6"/>
          <p:cNvGrpSpPr/>
          <p:nvPr/>
        </p:nvGrpSpPr>
        <p:grpSpPr>
          <a:xfrm>
            <a:off x="4800605" y="-2897864"/>
            <a:ext cx="8043475" cy="8043475"/>
            <a:chOff x="1241175" y="-1300650"/>
            <a:chExt cx="8043475" cy="8043475"/>
          </a:xfrm>
        </p:grpSpPr>
        <p:sp>
          <p:nvSpPr>
            <p:cNvPr id="188" name="Google Shape;188;p6"/>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6"/>
          <p:cNvGrpSpPr/>
          <p:nvPr/>
        </p:nvGrpSpPr>
        <p:grpSpPr>
          <a:xfrm>
            <a:off x="149053" y="4565252"/>
            <a:ext cx="631910" cy="457789"/>
            <a:chOff x="855125" y="679497"/>
            <a:chExt cx="254310" cy="184228"/>
          </a:xfrm>
        </p:grpSpPr>
        <p:sp>
          <p:nvSpPr>
            <p:cNvPr id="196" name="Google Shape;196;p6"/>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6"/>
          <p:cNvGrpSpPr/>
          <p:nvPr/>
        </p:nvGrpSpPr>
        <p:grpSpPr>
          <a:xfrm>
            <a:off x="8566487" y="4536452"/>
            <a:ext cx="482553" cy="515376"/>
            <a:chOff x="5188437" y="4434502"/>
            <a:chExt cx="482553" cy="515376"/>
          </a:xfrm>
        </p:grpSpPr>
        <p:sp>
          <p:nvSpPr>
            <p:cNvPr id="200" name="Google Shape;200;p6"/>
            <p:cNvSpPr/>
            <p:nvPr/>
          </p:nvSpPr>
          <p:spPr>
            <a:xfrm>
              <a:off x="5188437" y="4711802"/>
              <a:ext cx="166235" cy="166292"/>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5569375" y="4434502"/>
              <a:ext cx="101615" cy="101620"/>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5294185" y="4811309"/>
              <a:ext cx="138562" cy="138569"/>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6"/>
          <p:cNvGrpSpPr/>
          <p:nvPr/>
        </p:nvGrpSpPr>
        <p:grpSpPr>
          <a:xfrm>
            <a:off x="8566483" y="404987"/>
            <a:ext cx="355724" cy="1888212"/>
            <a:chOff x="124471" y="1153724"/>
            <a:chExt cx="355724" cy="1888212"/>
          </a:xfrm>
        </p:grpSpPr>
        <p:sp>
          <p:nvSpPr>
            <p:cNvPr id="204" name="Google Shape;204;p6"/>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6"/>
          <p:cNvGrpSpPr/>
          <p:nvPr/>
        </p:nvGrpSpPr>
        <p:grpSpPr>
          <a:xfrm>
            <a:off x="149052" y="264134"/>
            <a:ext cx="232368" cy="973684"/>
            <a:chOff x="6656577" y="3252597"/>
            <a:chExt cx="232368" cy="973684"/>
          </a:xfrm>
        </p:grpSpPr>
        <p:sp>
          <p:nvSpPr>
            <p:cNvPr id="210" name="Google Shape;210;p6"/>
            <p:cNvSpPr/>
            <p:nvPr/>
          </p:nvSpPr>
          <p:spPr>
            <a:xfrm>
              <a:off x="6797232"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6797232"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6797232"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6656577" y="3252597"/>
              <a:ext cx="91712" cy="91712"/>
            </a:xfrm>
            <a:custGeom>
              <a:rect b="b" l="l" r="r" t="t"/>
              <a:pathLst>
                <a:path extrusionOk="0" h="3937" w="3937">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6656577" y="3434438"/>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6656577" y="3617047"/>
              <a:ext cx="91712" cy="91712"/>
            </a:xfrm>
            <a:custGeom>
              <a:rect b="b" l="l" r="r" t="t"/>
              <a:pathLst>
                <a:path extrusionOk="0" h="3937" w="3937">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6797232"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6797232"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6798001" y="4135338"/>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6656577" y="3769350"/>
              <a:ext cx="91712" cy="91712"/>
            </a:xfrm>
            <a:custGeom>
              <a:rect b="b" l="l" r="r" t="t"/>
              <a:pathLst>
                <a:path extrusionOk="0" h="3937" w="3937">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6656577" y="3951936"/>
              <a:ext cx="91712" cy="91736"/>
            </a:xfrm>
            <a:custGeom>
              <a:rect b="b" l="l" r="r" t="t"/>
              <a:pathLst>
                <a:path extrusionOk="0" h="3938" w="3937">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6656577" y="4135338"/>
              <a:ext cx="91712" cy="90944"/>
            </a:xfrm>
            <a:custGeom>
              <a:rect b="b" l="l" r="r" t="t"/>
              <a:pathLst>
                <a:path extrusionOk="0" h="3904" w="3937">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6"/>
          <p:cNvGrpSpPr/>
          <p:nvPr/>
        </p:nvGrpSpPr>
        <p:grpSpPr>
          <a:xfrm>
            <a:off x="7173812" y="193699"/>
            <a:ext cx="609540" cy="583574"/>
            <a:chOff x="3105300" y="593625"/>
            <a:chExt cx="256800" cy="245850"/>
          </a:xfrm>
        </p:grpSpPr>
        <p:sp>
          <p:nvSpPr>
            <p:cNvPr id="223" name="Google Shape;223;p6"/>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8" name="Shape 228"/>
        <p:cNvGrpSpPr/>
        <p:nvPr/>
      </p:nvGrpSpPr>
      <p:grpSpPr>
        <a:xfrm>
          <a:off x="0" y="0"/>
          <a:ext cx="0" cy="0"/>
          <a:chOff x="0" y="0"/>
          <a:chExt cx="0" cy="0"/>
        </a:xfrm>
      </p:grpSpPr>
      <p:sp>
        <p:nvSpPr>
          <p:cNvPr id="229" name="Google Shape;229;p7"/>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30" name="Google Shape;230;p7"/>
          <p:cNvSpPr txBox="1"/>
          <p:nvPr>
            <p:ph type="title"/>
          </p:nvPr>
        </p:nvSpPr>
        <p:spPr>
          <a:xfrm>
            <a:off x="713100" y="2012175"/>
            <a:ext cx="2755200" cy="1047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1" name="Google Shape;231;p7"/>
          <p:cNvGrpSpPr/>
          <p:nvPr/>
        </p:nvGrpSpPr>
        <p:grpSpPr>
          <a:xfrm>
            <a:off x="4846105" y="-5016964"/>
            <a:ext cx="8043475" cy="8043475"/>
            <a:chOff x="1241175" y="-1300650"/>
            <a:chExt cx="8043475" cy="8043475"/>
          </a:xfrm>
        </p:grpSpPr>
        <p:sp>
          <p:nvSpPr>
            <p:cNvPr id="232" name="Google Shape;232;p7"/>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7"/>
          <p:cNvGrpSpPr/>
          <p:nvPr/>
        </p:nvGrpSpPr>
        <p:grpSpPr>
          <a:xfrm>
            <a:off x="280137" y="93801"/>
            <a:ext cx="8677908" cy="4873927"/>
            <a:chOff x="280137" y="93801"/>
            <a:chExt cx="8677908" cy="4873927"/>
          </a:xfrm>
        </p:grpSpPr>
        <p:sp>
          <p:nvSpPr>
            <p:cNvPr id="240" name="Google Shape;240;p7"/>
            <p:cNvSpPr/>
            <p:nvPr/>
          </p:nvSpPr>
          <p:spPr>
            <a:xfrm>
              <a:off x="7601469" y="93801"/>
              <a:ext cx="462359" cy="462382"/>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7"/>
            <p:cNvGrpSpPr/>
            <p:nvPr/>
          </p:nvGrpSpPr>
          <p:grpSpPr>
            <a:xfrm>
              <a:off x="4632210" y="228066"/>
              <a:ext cx="365869" cy="328105"/>
              <a:chOff x="7194285" y="1228366"/>
              <a:chExt cx="365869" cy="328105"/>
            </a:xfrm>
          </p:grpSpPr>
          <p:sp>
            <p:nvSpPr>
              <p:cNvPr id="242" name="Google Shape;242;p7"/>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7"/>
            <p:cNvSpPr/>
            <p:nvPr/>
          </p:nvSpPr>
          <p:spPr>
            <a:xfrm>
              <a:off x="860780" y="296472"/>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7"/>
            <p:cNvGrpSpPr/>
            <p:nvPr/>
          </p:nvGrpSpPr>
          <p:grpSpPr>
            <a:xfrm>
              <a:off x="8602321" y="2462062"/>
              <a:ext cx="355724" cy="1888212"/>
              <a:chOff x="124471" y="1153724"/>
              <a:chExt cx="355724" cy="1888212"/>
            </a:xfrm>
          </p:grpSpPr>
          <p:sp>
            <p:nvSpPr>
              <p:cNvPr id="248" name="Google Shape;248;p7"/>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7"/>
            <p:cNvGrpSpPr/>
            <p:nvPr/>
          </p:nvGrpSpPr>
          <p:grpSpPr>
            <a:xfrm>
              <a:off x="280137" y="1059674"/>
              <a:ext cx="609540" cy="583574"/>
              <a:chOff x="3105300" y="593625"/>
              <a:chExt cx="256800" cy="245850"/>
            </a:xfrm>
          </p:grpSpPr>
          <p:sp>
            <p:nvSpPr>
              <p:cNvPr id="254" name="Google Shape;254;p7"/>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7"/>
            <p:cNvGrpSpPr/>
            <p:nvPr/>
          </p:nvGrpSpPr>
          <p:grpSpPr>
            <a:xfrm>
              <a:off x="488778" y="4452227"/>
              <a:ext cx="631910" cy="457789"/>
              <a:chOff x="855125" y="679497"/>
              <a:chExt cx="254310" cy="184228"/>
            </a:xfrm>
          </p:grpSpPr>
          <p:sp>
            <p:nvSpPr>
              <p:cNvPr id="259" name="Google Shape;259;p7"/>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7"/>
            <p:cNvGrpSpPr/>
            <p:nvPr/>
          </p:nvGrpSpPr>
          <p:grpSpPr>
            <a:xfrm>
              <a:off x="7450012" y="4632477"/>
              <a:ext cx="456233" cy="335252"/>
              <a:chOff x="8353512" y="4107552"/>
              <a:chExt cx="456233" cy="335252"/>
            </a:xfrm>
          </p:grpSpPr>
          <p:sp>
            <p:nvSpPr>
              <p:cNvPr id="263" name="Google Shape;263;p7"/>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 name="Google Shape;26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7" name="Shape 267"/>
        <p:cNvGrpSpPr/>
        <p:nvPr/>
      </p:nvGrpSpPr>
      <p:grpSpPr>
        <a:xfrm>
          <a:off x="0" y="0"/>
          <a:ext cx="0" cy="0"/>
          <a:chOff x="0" y="0"/>
          <a:chExt cx="0" cy="0"/>
        </a:xfrm>
      </p:grpSpPr>
      <p:sp>
        <p:nvSpPr>
          <p:cNvPr id="268" name="Google Shape;268;p8"/>
          <p:cNvSpPr txBox="1"/>
          <p:nvPr>
            <p:ph type="title"/>
          </p:nvPr>
        </p:nvSpPr>
        <p:spPr>
          <a:xfrm>
            <a:off x="2447100" y="662625"/>
            <a:ext cx="5983800" cy="25293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69" name="Google Shape;269;p8"/>
          <p:cNvGrpSpPr/>
          <p:nvPr/>
        </p:nvGrpSpPr>
        <p:grpSpPr>
          <a:xfrm>
            <a:off x="3963663" y="-2091225"/>
            <a:ext cx="8043475" cy="8043475"/>
            <a:chOff x="1241175" y="-1300650"/>
            <a:chExt cx="8043475" cy="8043475"/>
          </a:xfrm>
        </p:grpSpPr>
        <p:sp>
          <p:nvSpPr>
            <p:cNvPr id="270" name="Google Shape;270;p8"/>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8"/>
          <p:cNvGrpSpPr/>
          <p:nvPr/>
        </p:nvGrpSpPr>
        <p:grpSpPr>
          <a:xfrm>
            <a:off x="551187" y="193699"/>
            <a:ext cx="609540" cy="583574"/>
            <a:chOff x="3105300" y="593625"/>
            <a:chExt cx="256800" cy="245850"/>
          </a:xfrm>
        </p:grpSpPr>
        <p:sp>
          <p:nvSpPr>
            <p:cNvPr id="278" name="Google Shape;278;p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8"/>
          <p:cNvGrpSpPr/>
          <p:nvPr/>
        </p:nvGrpSpPr>
        <p:grpSpPr>
          <a:xfrm>
            <a:off x="8184044" y="317575"/>
            <a:ext cx="498706" cy="477465"/>
            <a:chOff x="3105300" y="593625"/>
            <a:chExt cx="256800" cy="245850"/>
          </a:xfrm>
        </p:grpSpPr>
        <p:sp>
          <p:nvSpPr>
            <p:cNvPr id="283" name="Google Shape;283;p8"/>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8"/>
          <p:cNvGrpSpPr/>
          <p:nvPr/>
        </p:nvGrpSpPr>
        <p:grpSpPr>
          <a:xfrm>
            <a:off x="8353512" y="4107552"/>
            <a:ext cx="456233" cy="335252"/>
            <a:chOff x="8353512" y="4107552"/>
            <a:chExt cx="456233" cy="335252"/>
          </a:xfrm>
        </p:grpSpPr>
        <p:sp>
          <p:nvSpPr>
            <p:cNvPr id="288" name="Google Shape;288;p8"/>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8"/>
          <p:cNvGrpSpPr/>
          <p:nvPr/>
        </p:nvGrpSpPr>
        <p:grpSpPr>
          <a:xfrm>
            <a:off x="4713835" y="193704"/>
            <a:ext cx="518269" cy="328105"/>
            <a:chOff x="783960" y="4261704"/>
            <a:chExt cx="518269" cy="328105"/>
          </a:xfrm>
        </p:grpSpPr>
        <p:sp>
          <p:nvSpPr>
            <p:cNvPr id="292" name="Google Shape;292;p8"/>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8"/>
            <p:cNvGrpSpPr/>
            <p:nvPr/>
          </p:nvGrpSpPr>
          <p:grpSpPr>
            <a:xfrm>
              <a:off x="783960" y="4261704"/>
              <a:ext cx="518269" cy="328105"/>
              <a:chOff x="783960" y="4261704"/>
              <a:chExt cx="518269" cy="328105"/>
            </a:xfrm>
          </p:grpSpPr>
          <p:sp>
            <p:nvSpPr>
              <p:cNvPr id="294" name="Google Shape;294;p8"/>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 name="Google Shape;298;p8"/>
          <p:cNvGrpSpPr/>
          <p:nvPr/>
        </p:nvGrpSpPr>
        <p:grpSpPr>
          <a:xfrm>
            <a:off x="8682758" y="1527568"/>
            <a:ext cx="232368" cy="974453"/>
            <a:chOff x="2546733" y="2525280"/>
            <a:chExt cx="232368" cy="974453"/>
          </a:xfrm>
        </p:grpSpPr>
        <p:sp>
          <p:nvSpPr>
            <p:cNvPr id="299" name="Google Shape;299;p8"/>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8"/>
          <p:cNvGrpSpPr/>
          <p:nvPr/>
        </p:nvGrpSpPr>
        <p:grpSpPr>
          <a:xfrm>
            <a:off x="4081928" y="4515327"/>
            <a:ext cx="631910" cy="457789"/>
            <a:chOff x="855125" y="679497"/>
            <a:chExt cx="254310" cy="184228"/>
          </a:xfrm>
        </p:grpSpPr>
        <p:sp>
          <p:nvSpPr>
            <p:cNvPr id="312" name="Google Shape;312;p8"/>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6" name="Shape 316"/>
        <p:cNvGrpSpPr/>
        <p:nvPr/>
      </p:nvGrpSpPr>
      <p:grpSpPr>
        <a:xfrm>
          <a:off x="0" y="0"/>
          <a:ext cx="0" cy="0"/>
          <a:chOff x="0" y="0"/>
          <a:chExt cx="0" cy="0"/>
        </a:xfrm>
      </p:grpSpPr>
      <p:sp>
        <p:nvSpPr>
          <p:cNvPr id="317" name="Google Shape;317;p9"/>
          <p:cNvSpPr txBox="1"/>
          <p:nvPr>
            <p:ph type="title"/>
          </p:nvPr>
        </p:nvSpPr>
        <p:spPr>
          <a:xfrm>
            <a:off x="713100" y="1685688"/>
            <a:ext cx="4695000" cy="65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accen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18" name="Google Shape;318;p9"/>
          <p:cNvSpPr txBox="1"/>
          <p:nvPr>
            <p:ph idx="1" type="subTitle"/>
          </p:nvPr>
        </p:nvSpPr>
        <p:spPr>
          <a:xfrm>
            <a:off x="713100" y="2343913"/>
            <a:ext cx="4695000" cy="111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9" name="Google Shape;319;p9"/>
          <p:cNvGrpSpPr/>
          <p:nvPr/>
        </p:nvGrpSpPr>
        <p:grpSpPr>
          <a:xfrm>
            <a:off x="3980486" y="-2089103"/>
            <a:ext cx="8043475" cy="8043475"/>
            <a:chOff x="1241175" y="-1300650"/>
            <a:chExt cx="8043475" cy="8043475"/>
          </a:xfrm>
        </p:grpSpPr>
        <p:sp>
          <p:nvSpPr>
            <p:cNvPr id="320" name="Google Shape;320;p9"/>
            <p:cNvSpPr/>
            <p:nvPr/>
          </p:nvSpPr>
          <p:spPr>
            <a:xfrm>
              <a:off x="1241175" y="-1300650"/>
              <a:ext cx="8043475" cy="8043475"/>
            </a:xfrm>
            <a:custGeom>
              <a:rect b="b" l="l" r="r" t="t"/>
              <a:pathLst>
                <a:path extrusionOk="0" h="321739" w="321739">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9"/>
            <p:cNvSpPr/>
            <p:nvPr/>
          </p:nvSpPr>
          <p:spPr>
            <a:xfrm>
              <a:off x="1787525" y="-755050"/>
              <a:ext cx="6950775" cy="6951500"/>
            </a:xfrm>
            <a:custGeom>
              <a:rect b="b" l="l" r="r" t="t"/>
              <a:pathLst>
                <a:path extrusionOk="0" h="278060" w="278031">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2333125" y="-208675"/>
              <a:ext cx="5859575" cy="5860300"/>
            </a:xfrm>
            <a:custGeom>
              <a:rect b="b" l="l" r="r" t="t"/>
              <a:pathLst>
                <a:path extrusionOk="0" h="234412" w="234383">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2878750" y="336925"/>
              <a:ext cx="4768350" cy="4768325"/>
            </a:xfrm>
            <a:custGeom>
              <a:rect b="b" l="l" r="r" t="t"/>
              <a:pathLst>
                <a:path extrusionOk="0" h="190733" w="190734">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3425100" y="883275"/>
              <a:ext cx="3675625" cy="3675625"/>
            </a:xfrm>
            <a:custGeom>
              <a:rect b="b" l="l" r="r" t="t"/>
              <a:pathLst>
                <a:path extrusionOk="0" h="147025" w="147025">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3971475" y="1430400"/>
              <a:ext cx="2583650" cy="2583650"/>
            </a:xfrm>
            <a:custGeom>
              <a:rect b="b" l="l" r="r" t="t"/>
              <a:pathLst>
                <a:path extrusionOk="0" h="103346" w="103346">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4516300" y="1974475"/>
              <a:ext cx="1493225" cy="1493225"/>
            </a:xfrm>
            <a:custGeom>
              <a:rect b="b" l="l" r="r" t="t"/>
              <a:pathLst>
                <a:path extrusionOk="0" h="59729" w="59729">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9"/>
          <p:cNvGrpSpPr/>
          <p:nvPr/>
        </p:nvGrpSpPr>
        <p:grpSpPr>
          <a:xfrm>
            <a:off x="551187" y="193699"/>
            <a:ext cx="609540" cy="583574"/>
            <a:chOff x="3105300" y="593625"/>
            <a:chExt cx="256800" cy="245850"/>
          </a:xfrm>
        </p:grpSpPr>
        <p:sp>
          <p:nvSpPr>
            <p:cNvPr id="328" name="Google Shape;328;p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9"/>
          <p:cNvGrpSpPr/>
          <p:nvPr/>
        </p:nvGrpSpPr>
        <p:grpSpPr>
          <a:xfrm>
            <a:off x="3657878" y="4442802"/>
            <a:ext cx="631910" cy="457789"/>
            <a:chOff x="855125" y="679497"/>
            <a:chExt cx="254310" cy="184228"/>
          </a:xfrm>
        </p:grpSpPr>
        <p:sp>
          <p:nvSpPr>
            <p:cNvPr id="333" name="Google Shape;333;p9"/>
            <p:cNvSpPr/>
            <p:nvPr/>
          </p:nvSpPr>
          <p:spPr>
            <a:xfrm>
              <a:off x="1052335" y="679497"/>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855125" y="730100"/>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917425" y="792375"/>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9"/>
          <p:cNvGrpSpPr/>
          <p:nvPr/>
        </p:nvGrpSpPr>
        <p:grpSpPr>
          <a:xfrm>
            <a:off x="8184044" y="317575"/>
            <a:ext cx="498706" cy="477465"/>
            <a:chOff x="3105300" y="593625"/>
            <a:chExt cx="256800" cy="245850"/>
          </a:xfrm>
        </p:grpSpPr>
        <p:sp>
          <p:nvSpPr>
            <p:cNvPr id="337" name="Google Shape;337;p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9"/>
          <p:cNvGrpSpPr/>
          <p:nvPr/>
        </p:nvGrpSpPr>
        <p:grpSpPr>
          <a:xfrm>
            <a:off x="8353512" y="4107552"/>
            <a:ext cx="456233" cy="335252"/>
            <a:chOff x="8353512" y="4107552"/>
            <a:chExt cx="456233" cy="335252"/>
          </a:xfrm>
        </p:grpSpPr>
        <p:sp>
          <p:nvSpPr>
            <p:cNvPr id="342" name="Google Shape;342;p9"/>
            <p:cNvSpPr/>
            <p:nvPr/>
          </p:nvSpPr>
          <p:spPr>
            <a:xfrm>
              <a:off x="8353512" y="4162027"/>
              <a:ext cx="159778" cy="158864"/>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8452315" y="4256216"/>
              <a:ext cx="185655" cy="186587"/>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8616710" y="4107552"/>
              <a:ext cx="193035" cy="193045"/>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9"/>
          <p:cNvGrpSpPr/>
          <p:nvPr/>
        </p:nvGrpSpPr>
        <p:grpSpPr>
          <a:xfrm>
            <a:off x="8682758" y="1527568"/>
            <a:ext cx="232368" cy="974453"/>
            <a:chOff x="2546733" y="2525280"/>
            <a:chExt cx="232368" cy="974453"/>
          </a:xfrm>
        </p:grpSpPr>
        <p:sp>
          <p:nvSpPr>
            <p:cNvPr id="346" name="Google Shape;346;p9"/>
            <p:cNvSpPr/>
            <p:nvPr/>
          </p:nvSpPr>
          <p:spPr>
            <a:xfrm>
              <a:off x="2688157" y="252528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2688157" y="270789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a:off x="2688157" y="2890500"/>
              <a:ext cx="90944" cy="91712"/>
            </a:xfrm>
            <a:custGeom>
              <a:rect b="b" l="l" r="r" t="t"/>
              <a:pathLst>
                <a:path extrusionOk="0" h="3937" w="3904">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a:off x="2546733" y="2525280"/>
              <a:ext cx="91712" cy="91712"/>
            </a:xfrm>
            <a:custGeom>
              <a:rect b="b" l="l" r="r" t="t"/>
              <a:pathLst>
                <a:path extrusionOk="0" h="3937" w="3937">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a:off x="2546733" y="2707890"/>
              <a:ext cx="91712" cy="91712"/>
            </a:xfrm>
            <a:custGeom>
              <a:rect b="b" l="l" r="r" t="t"/>
              <a:pathLst>
                <a:path extrusionOk="0" h="3937" w="3937">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2546733" y="2889707"/>
              <a:ext cx="91712" cy="91712"/>
            </a:xfrm>
            <a:custGeom>
              <a:rect b="b" l="l" r="r" t="t"/>
              <a:pathLst>
                <a:path extrusionOk="0" h="3937" w="3937">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2688157" y="3043571"/>
              <a:ext cx="90944" cy="90944"/>
            </a:xfrm>
            <a:custGeom>
              <a:rect b="b" l="l" r="r" t="t"/>
              <a:pathLst>
                <a:path extrusionOk="0" h="3904" w="3904">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2688157" y="322538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2688157" y="3407998"/>
              <a:ext cx="90944" cy="91736"/>
            </a:xfrm>
            <a:custGeom>
              <a:rect b="b" l="l" r="r" t="t"/>
              <a:pathLst>
                <a:path extrusionOk="0" h="3938" w="3904">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2546733" y="3043571"/>
              <a:ext cx="91712" cy="90944"/>
            </a:xfrm>
            <a:custGeom>
              <a:rect b="b" l="l" r="r" t="t"/>
              <a:pathLst>
                <a:path extrusionOk="0" h="3904" w="3937">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2546733" y="3224620"/>
              <a:ext cx="91712" cy="91712"/>
            </a:xfrm>
            <a:custGeom>
              <a:rect b="b" l="l" r="r" t="t"/>
              <a:pathLst>
                <a:path extrusionOk="0" h="3937" w="3937">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2546733" y="3407229"/>
              <a:ext cx="91712" cy="91712"/>
            </a:xfrm>
            <a:custGeom>
              <a:rect b="b" l="l" r="r" t="t"/>
              <a:pathLst>
                <a:path extrusionOk="0" h="3937" w="3937">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9"/>
          <p:cNvGrpSpPr/>
          <p:nvPr/>
        </p:nvGrpSpPr>
        <p:grpSpPr>
          <a:xfrm>
            <a:off x="4713835" y="193704"/>
            <a:ext cx="518269" cy="328105"/>
            <a:chOff x="783960" y="4261704"/>
            <a:chExt cx="518269" cy="328105"/>
          </a:xfrm>
        </p:grpSpPr>
        <p:sp>
          <p:nvSpPr>
            <p:cNvPr id="359" name="Google Shape;359;p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9"/>
            <p:cNvGrpSpPr/>
            <p:nvPr/>
          </p:nvGrpSpPr>
          <p:grpSpPr>
            <a:xfrm>
              <a:off x="783960" y="4261704"/>
              <a:ext cx="518269" cy="328105"/>
              <a:chOff x="783960" y="4261704"/>
              <a:chExt cx="518269" cy="328105"/>
            </a:xfrm>
          </p:grpSpPr>
          <p:sp>
            <p:nvSpPr>
              <p:cNvPr id="361" name="Google Shape;361;p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 name="Google Shape;365;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6" name="Shape 366"/>
        <p:cNvGrpSpPr/>
        <p:nvPr/>
      </p:nvGrpSpPr>
      <p:grpSpPr>
        <a:xfrm>
          <a:off x="0" y="0"/>
          <a:ext cx="0" cy="0"/>
          <a:chOff x="0" y="0"/>
          <a:chExt cx="0" cy="0"/>
        </a:xfrm>
      </p:grpSpPr>
      <p:sp>
        <p:nvSpPr>
          <p:cNvPr id="367" name="Google Shape;367;p10"/>
          <p:cNvSpPr txBox="1"/>
          <p:nvPr>
            <p:ph type="title"/>
          </p:nvPr>
        </p:nvSpPr>
        <p:spPr>
          <a:xfrm>
            <a:off x="1172550" y="3692925"/>
            <a:ext cx="6798900" cy="8760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solidFill>
                  <a:schemeClr val="accen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68" name="Google Shape;368;p10"/>
          <p:cNvGrpSpPr/>
          <p:nvPr/>
        </p:nvGrpSpPr>
        <p:grpSpPr>
          <a:xfrm>
            <a:off x="301700" y="494646"/>
            <a:ext cx="535664" cy="317725"/>
            <a:chOff x="5182025" y="464396"/>
            <a:chExt cx="535664" cy="317725"/>
          </a:xfrm>
        </p:grpSpPr>
        <p:sp>
          <p:nvSpPr>
            <p:cNvPr id="369" name="Google Shape;369;p10"/>
            <p:cNvSpPr/>
            <p:nvPr/>
          </p:nvSpPr>
          <p:spPr>
            <a:xfrm>
              <a:off x="5534801" y="464396"/>
              <a:ext cx="182888" cy="18382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p:nvPr/>
          </p:nvSpPr>
          <p:spPr>
            <a:xfrm>
              <a:off x="5389826" y="574268"/>
              <a:ext cx="207794" cy="207853"/>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
            <p:cNvSpPr/>
            <p:nvPr/>
          </p:nvSpPr>
          <p:spPr>
            <a:xfrm>
              <a:off x="5182025" y="510568"/>
              <a:ext cx="110840" cy="110894"/>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0"/>
          <p:cNvGrpSpPr/>
          <p:nvPr/>
        </p:nvGrpSpPr>
        <p:grpSpPr>
          <a:xfrm>
            <a:off x="159610" y="2603391"/>
            <a:ext cx="365869" cy="328105"/>
            <a:chOff x="7194285" y="1228366"/>
            <a:chExt cx="365869" cy="328105"/>
          </a:xfrm>
        </p:grpSpPr>
        <p:sp>
          <p:nvSpPr>
            <p:cNvPr id="373" name="Google Shape;373;p10"/>
            <p:cNvSpPr/>
            <p:nvPr/>
          </p:nvSpPr>
          <p:spPr>
            <a:xfrm>
              <a:off x="7474434" y="1291960"/>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0"/>
            <p:cNvSpPr/>
            <p:nvPr/>
          </p:nvSpPr>
          <p:spPr>
            <a:xfrm>
              <a:off x="7315920" y="1470723"/>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0"/>
            <p:cNvSpPr/>
            <p:nvPr/>
          </p:nvSpPr>
          <p:spPr>
            <a:xfrm>
              <a:off x="7293820" y="1228366"/>
              <a:ext cx="15691" cy="213817"/>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0"/>
            <p:cNvSpPr/>
            <p:nvPr/>
          </p:nvSpPr>
          <p:spPr>
            <a:xfrm>
              <a:off x="7194285" y="1326989"/>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0"/>
          <p:cNvGrpSpPr/>
          <p:nvPr/>
        </p:nvGrpSpPr>
        <p:grpSpPr>
          <a:xfrm>
            <a:off x="8584171" y="1398312"/>
            <a:ext cx="355724" cy="1888212"/>
            <a:chOff x="124471" y="1153724"/>
            <a:chExt cx="355724" cy="1888212"/>
          </a:xfrm>
        </p:grpSpPr>
        <p:sp>
          <p:nvSpPr>
            <p:cNvPr id="378" name="Google Shape;378;p10"/>
            <p:cNvSpPr/>
            <p:nvPr/>
          </p:nvSpPr>
          <p:spPr>
            <a:xfrm>
              <a:off x="224005" y="1153724"/>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
            <p:cNvSpPr/>
            <p:nvPr/>
          </p:nvSpPr>
          <p:spPr>
            <a:xfrm>
              <a:off x="124471" y="1251407"/>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0"/>
            <p:cNvSpPr/>
            <p:nvPr/>
          </p:nvSpPr>
          <p:spPr>
            <a:xfrm>
              <a:off x="323843" y="1395556"/>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0"/>
            <p:cNvSpPr/>
            <p:nvPr/>
          </p:nvSpPr>
          <p:spPr>
            <a:xfrm>
              <a:off x="250712" y="2821681"/>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0"/>
            <p:cNvSpPr/>
            <p:nvPr/>
          </p:nvSpPr>
          <p:spPr>
            <a:xfrm>
              <a:off x="394474" y="2956216"/>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10"/>
          <p:cNvGrpSpPr/>
          <p:nvPr/>
        </p:nvGrpSpPr>
        <p:grpSpPr>
          <a:xfrm>
            <a:off x="8179187" y="3570224"/>
            <a:ext cx="609540" cy="583574"/>
            <a:chOff x="3105300" y="593625"/>
            <a:chExt cx="256800" cy="245850"/>
          </a:xfrm>
        </p:grpSpPr>
        <p:sp>
          <p:nvSpPr>
            <p:cNvPr id="384" name="Google Shape;384;p10"/>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0"/>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0"/>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0"/>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18900044"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200"/>
              <a:buFont typeface="Orbitron"/>
              <a:buNone/>
              <a:defRPr b="1" sz="3200">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b="1" sz="3500">
                <a:solidFill>
                  <a:schemeClr val="dk1"/>
                </a:solidFill>
                <a:latin typeface="Cuprum"/>
                <a:ea typeface="Cuprum"/>
                <a:cs typeface="Cuprum"/>
                <a:sym typeface="Cuprum"/>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indent="-317500" lvl="1" marL="9144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indent="-317500" lvl="2" marL="13716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indent="-317500" lvl="3" marL="18288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indent="-317500" lvl="4" marL="22860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indent="-317500" lvl="5" marL="27432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indent="-317500" lvl="6" marL="32004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indent="-317500" lvl="7" marL="36576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indent="-317500" lvl="8" marL="41148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Archivo Light"/>
                <a:ea typeface="Archivo Light"/>
                <a:cs typeface="Archivo Light"/>
                <a:sym typeface="Archivo Light"/>
              </a:defRPr>
            </a:lvl1pPr>
            <a:lvl2pPr lvl="1" algn="r">
              <a:buNone/>
              <a:defRPr sz="1300">
                <a:solidFill>
                  <a:schemeClr val="dk1"/>
                </a:solidFill>
                <a:latin typeface="Archivo Light"/>
                <a:ea typeface="Archivo Light"/>
                <a:cs typeface="Archivo Light"/>
                <a:sym typeface="Archivo Light"/>
              </a:defRPr>
            </a:lvl2pPr>
            <a:lvl3pPr lvl="2" algn="r">
              <a:buNone/>
              <a:defRPr sz="1300">
                <a:solidFill>
                  <a:schemeClr val="dk1"/>
                </a:solidFill>
                <a:latin typeface="Archivo Light"/>
                <a:ea typeface="Archivo Light"/>
                <a:cs typeface="Archivo Light"/>
                <a:sym typeface="Archivo Light"/>
              </a:defRPr>
            </a:lvl3pPr>
            <a:lvl4pPr lvl="3" algn="r">
              <a:buNone/>
              <a:defRPr sz="1300">
                <a:solidFill>
                  <a:schemeClr val="dk1"/>
                </a:solidFill>
                <a:latin typeface="Archivo Light"/>
                <a:ea typeface="Archivo Light"/>
                <a:cs typeface="Archivo Light"/>
                <a:sym typeface="Archivo Light"/>
              </a:defRPr>
            </a:lvl4pPr>
            <a:lvl5pPr lvl="4" algn="r">
              <a:buNone/>
              <a:defRPr sz="1300">
                <a:solidFill>
                  <a:schemeClr val="dk1"/>
                </a:solidFill>
                <a:latin typeface="Archivo Light"/>
                <a:ea typeface="Archivo Light"/>
                <a:cs typeface="Archivo Light"/>
                <a:sym typeface="Archivo Light"/>
              </a:defRPr>
            </a:lvl5pPr>
            <a:lvl6pPr lvl="5" algn="r">
              <a:buNone/>
              <a:defRPr sz="1300">
                <a:solidFill>
                  <a:schemeClr val="dk1"/>
                </a:solidFill>
                <a:latin typeface="Archivo Light"/>
                <a:ea typeface="Archivo Light"/>
                <a:cs typeface="Archivo Light"/>
                <a:sym typeface="Archivo Light"/>
              </a:defRPr>
            </a:lvl6pPr>
            <a:lvl7pPr lvl="6" algn="r">
              <a:buNone/>
              <a:defRPr sz="1300">
                <a:solidFill>
                  <a:schemeClr val="dk1"/>
                </a:solidFill>
                <a:latin typeface="Archivo Light"/>
                <a:ea typeface="Archivo Light"/>
                <a:cs typeface="Archivo Light"/>
                <a:sym typeface="Archivo Light"/>
              </a:defRPr>
            </a:lvl7pPr>
            <a:lvl8pPr lvl="7" algn="r">
              <a:buNone/>
              <a:defRPr sz="1300">
                <a:solidFill>
                  <a:schemeClr val="dk1"/>
                </a:solidFill>
                <a:latin typeface="Archivo Light"/>
                <a:ea typeface="Archivo Light"/>
                <a:cs typeface="Archivo Light"/>
                <a:sym typeface="Archivo Light"/>
              </a:defRPr>
            </a:lvl8pPr>
            <a:lvl9pPr lvl="8" algn="r">
              <a:buNone/>
              <a:defRPr sz="1300">
                <a:solidFill>
                  <a:schemeClr val="dk1"/>
                </a:solidFill>
                <a:latin typeface="Archivo Light"/>
                <a:ea typeface="Archivo Light"/>
                <a:cs typeface="Archivo Light"/>
                <a:sym typeface="Archiv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02" name="Shape 1402"/>
        <p:cNvGrpSpPr/>
        <p:nvPr/>
      </p:nvGrpSpPr>
      <p:grpSpPr>
        <a:xfrm>
          <a:off x="0" y="0"/>
          <a:ext cx="0" cy="0"/>
          <a:chOff x="0" y="0"/>
          <a:chExt cx="0" cy="0"/>
        </a:xfrm>
      </p:grpSpPr>
      <p:sp>
        <p:nvSpPr>
          <p:cNvPr id="1403" name="Google Shape;1403;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404" name="Google Shape;1404;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1405" name="Google Shape;1405;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cirt.net/Nikto2" TargetMode="External"/><Relationship Id="rId4" Type="http://schemas.openxmlformats.org/officeDocument/2006/relationships/hyperlink" Target="https://cirt.net/Nikto2" TargetMode="External"/><Relationship Id="rId5"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35"/>
          <p:cNvSpPr txBox="1"/>
          <p:nvPr>
            <p:ph idx="1" type="subTitle"/>
          </p:nvPr>
        </p:nvSpPr>
        <p:spPr>
          <a:xfrm>
            <a:off x="713093" y="3398924"/>
            <a:ext cx="42327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ANTN teams.</a:t>
            </a:r>
            <a:endParaRPr/>
          </a:p>
        </p:txBody>
      </p:sp>
      <p:sp>
        <p:nvSpPr>
          <p:cNvPr id="1416" name="Google Shape;1416;p35"/>
          <p:cNvSpPr txBox="1"/>
          <p:nvPr>
            <p:ph type="ctrTitle"/>
          </p:nvPr>
        </p:nvSpPr>
        <p:spPr>
          <a:xfrm>
            <a:off x="713100" y="1166625"/>
            <a:ext cx="5347500" cy="223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rPr>
              <a:t>Broken </a:t>
            </a:r>
            <a:endParaRPr sz="4500">
              <a:solidFill>
                <a:schemeClr val="accent1"/>
              </a:solidFill>
            </a:endParaRPr>
          </a:p>
          <a:p>
            <a:pPr indent="0" lvl="0" marL="0" rtl="0" algn="l">
              <a:spcBef>
                <a:spcPts val="0"/>
              </a:spcBef>
              <a:spcAft>
                <a:spcPts val="0"/>
              </a:spcAft>
              <a:buNone/>
            </a:pPr>
            <a:r>
              <a:rPr lang="en" sz="4500">
                <a:solidFill>
                  <a:schemeClr val="accent1"/>
                </a:solidFill>
              </a:rPr>
              <a:t>Access Control</a:t>
            </a:r>
            <a:endParaRPr sz="4500">
              <a:solidFill>
                <a:schemeClr val="accent1"/>
              </a:solidFill>
            </a:endParaRPr>
          </a:p>
        </p:txBody>
      </p:sp>
      <p:grpSp>
        <p:nvGrpSpPr>
          <p:cNvPr id="1417" name="Google Shape;1417;p35"/>
          <p:cNvGrpSpPr/>
          <p:nvPr/>
        </p:nvGrpSpPr>
        <p:grpSpPr>
          <a:xfrm>
            <a:off x="5063927" y="191833"/>
            <a:ext cx="4239293" cy="4929688"/>
            <a:chOff x="5063927" y="191833"/>
            <a:chExt cx="4239293" cy="4929688"/>
          </a:xfrm>
        </p:grpSpPr>
        <p:sp>
          <p:nvSpPr>
            <p:cNvPr id="1418" name="Google Shape;1418;p35"/>
            <p:cNvSpPr/>
            <p:nvPr/>
          </p:nvSpPr>
          <p:spPr>
            <a:xfrm>
              <a:off x="5080530" y="679807"/>
              <a:ext cx="859773" cy="928891"/>
            </a:xfrm>
            <a:custGeom>
              <a:rect b="b" l="l" r="r" t="t"/>
              <a:pathLst>
                <a:path extrusionOk="0" h="33625" w="31123">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a:off x="5124759" y="641103"/>
              <a:ext cx="858861" cy="928891"/>
            </a:xfrm>
            <a:custGeom>
              <a:rect b="b" l="l" r="r" t="t"/>
              <a:pathLst>
                <a:path extrusionOk="0" h="33625" w="3109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5"/>
            <p:cNvSpPr/>
            <p:nvPr/>
          </p:nvSpPr>
          <p:spPr>
            <a:xfrm>
              <a:off x="5195701" y="732322"/>
              <a:ext cx="317964" cy="745516"/>
            </a:xfrm>
            <a:custGeom>
              <a:rect b="b" l="l" r="r" t="t"/>
              <a:pathLst>
                <a:path extrusionOk="0" h="26987" w="1151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a:off x="5586434" y="778401"/>
              <a:ext cx="325312" cy="13840"/>
            </a:xfrm>
            <a:custGeom>
              <a:rect b="b" l="l" r="r" t="t"/>
              <a:pathLst>
                <a:path extrusionOk="0" h="501" w="11776">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5"/>
            <p:cNvSpPr/>
            <p:nvPr/>
          </p:nvSpPr>
          <p:spPr>
            <a:xfrm>
              <a:off x="5586434" y="867797"/>
              <a:ext cx="325312" cy="13840"/>
            </a:xfrm>
            <a:custGeom>
              <a:rect b="b" l="l" r="r" t="t"/>
              <a:pathLst>
                <a:path extrusionOk="0" h="501" w="11776">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5"/>
            <p:cNvSpPr/>
            <p:nvPr/>
          </p:nvSpPr>
          <p:spPr>
            <a:xfrm>
              <a:off x="5586434" y="958104"/>
              <a:ext cx="325312" cy="13840"/>
            </a:xfrm>
            <a:custGeom>
              <a:rect b="b" l="l" r="r" t="t"/>
              <a:pathLst>
                <a:path extrusionOk="0" h="501" w="11776">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5"/>
            <p:cNvSpPr/>
            <p:nvPr/>
          </p:nvSpPr>
          <p:spPr>
            <a:xfrm>
              <a:off x="7383006" y="1647171"/>
              <a:ext cx="773168" cy="911376"/>
            </a:xfrm>
            <a:custGeom>
              <a:rect b="b" l="l" r="r" t="t"/>
              <a:pathLst>
                <a:path extrusionOk="0" h="32991" w="27988">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a:off x="7441074" y="1595567"/>
              <a:ext cx="772229" cy="911376"/>
            </a:xfrm>
            <a:custGeom>
              <a:rect b="b" l="l" r="r" t="t"/>
              <a:pathLst>
                <a:path extrusionOk="0" h="32991" w="27954">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5"/>
            <p:cNvSpPr/>
            <p:nvPr/>
          </p:nvSpPr>
          <p:spPr>
            <a:xfrm>
              <a:off x="7535056" y="1723638"/>
              <a:ext cx="240531" cy="439597"/>
            </a:xfrm>
            <a:custGeom>
              <a:rect b="b" l="l" r="r" t="t"/>
              <a:pathLst>
                <a:path extrusionOk="0" h="15913" w="8707">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5"/>
            <p:cNvSpPr/>
            <p:nvPr/>
          </p:nvSpPr>
          <p:spPr>
            <a:xfrm>
              <a:off x="7878771" y="1723638"/>
              <a:ext cx="240531" cy="439597"/>
            </a:xfrm>
            <a:custGeom>
              <a:rect b="b" l="l" r="r" t="t"/>
              <a:pathLst>
                <a:path extrusionOk="0" h="15913" w="8707">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5"/>
            <p:cNvSpPr/>
            <p:nvPr/>
          </p:nvSpPr>
          <p:spPr>
            <a:xfrm>
              <a:off x="7576522" y="2225866"/>
              <a:ext cx="501311" cy="27680"/>
            </a:xfrm>
            <a:custGeom>
              <a:rect b="b" l="l" r="r" t="t"/>
              <a:pathLst>
                <a:path extrusionOk="0" h="1002" w="18147">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5"/>
            <p:cNvSpPr/>
            <p:nvPr/>
          </p:nvSpPr>
          <p:spPr>
            <a:xfrm>
              <a:off x="7588511" y="2294985"/>
              <a:ext cx="479183" cy="27653"/>
            </a:xfrm>
            <a:custGeom>
              <a:rect b="b" l="l" r="r" t="t"/>
              <a:pathLst>
                <a:path extrusionOk="0" h="1001" w="17346">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5"/>
            <p:cNvSpPr/>
            <p:nvPr/>
          </p:nvSpPr>
          <p:spPr>
            <a:xfrm>
              <a:off x="5290060" y="4839525"/>
              <a:ext cx="3840787" cy="281996"/>
            </a:xfrm>
            <a:custGeom>
              <a:rect b="b" l="l" r="r" t="t"/>
              <a:pathLst>
                <a:path extrusionOk="0" h="10208" w="139033">
                  <a:moveTo>
                    <a:pt x="0" y="0"/>
                  </a:moveTo>
                  <a:lnTo>
                    <a:pt x="0" y="10207"/>
                  </a:lnTo>
                  <a:lnTo>
                    <a:pt x="139033" y="10207"/>
                  </a:lnTo>
                  <a:lnTo>
                    <a:pt x="13903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5"/>
            <p:cNvSpPr/>
            <p:nvPr/>
          </p:nvSpPr>
          <p:spPr>
            <a:xfrm>
              <a:off x="5290060" y="4670873"/>
              <a:ext cx="3840787" cy="168678"/>
            </a:xfrm>
            <a:custGeom>
              <a:rect b="b" l="l" r="r" t="t"/>
              <a:pathLst>
                <a:path extrusionOk="0" h="6106" w="139033">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5"/>
            <p:cNvSpPr/>
            <p:nvPr/>
          </p:nvSpPr>
          <p:spPr>
            <a:xfrm>
              <a:off x="5416870" y="1119353"/>
              <a:ext cx="1178621" cy="893890"/>
            </a:xfrm>
            <a:custGeom>
              <a:rect b="b" l="l" r="r" t="t"/>
              <a:pathLst>
                <a:path extrusionOk="0" h="32358" w="42665">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5"/>
            <p:cNvSpPr/>
            <p:nvPr/>
          </p:nvSpPr>
          <p:spPr>
            <a:xfrm>
              <a:off x="5467562" y="1061312"/>
              <a:ext cx="1178593" cy="893862"/>
            </a:xfrm>
            <a:custGeom>
              <a:rect b="b" l="l" r="r" t="t"/>
              <a:pathLst>
                <a:path extrusionOk="0" h="32357" w="42664">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5"/>
            <p:cNvSpPr/>
            <p:nvPr/>
          </p:nvSpPr>
          <p:spPr>
            <a:xfrm>
              <a:off x="5467562" y="1063135"/>
              <a:ext cx="1177681" cy="129036"/>
            </a:xfrm>
            <a:custGeom>
              <a:rect b="b" l="l" r="r" t="t"/>
              <a:pathLst>
                <a:path extrusionOk="0" h="4671" w="42631">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5"/>
            <p:cNvSpPr/>
            <p:nvPr/>
          </p:nvSpPr>
          <p:spPr>
            <a:xfrm>
              <a:off x="5572594" y="1096313"/>
              <a:ext cx="62709" cy="61769"/>
            </a:xfrm>
            <a:custGeom>
              <a:rect b="b" l="l" r="r" t="t"/>
              <a:pathLst>
                <a:path extrusionOk="0" h="2236" w="227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5"/>
            <p:cNvSpPr/>
            <p:nvPr/>
          </p:nvSpPr>
          <p:spPr>
            <a:xfrm>
              <a:off x="5697019" y="1096313"/>
              <a:ext cx="62681" cy="61769"/>
            </a:xfrm>
            <a:custGeom>
              <a:rect b="b" l="l" r="r" t="t"/>
              <a:pathLst>
                <a:path extrusionOk="0" h="2236" w="2269">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5"/>
            <p:cNvSpPr/>
            <p:nvPr/>
          </p:nvSpPr>
          <p:spPr>
            <a:xfrm>
              <a:off x="5822327" y="1096313"/>
              <a:ext cx="62681" cy="61769"/>
            </a:xfrm>
            <a:custGeom>
              <a:rect b="b" l="l" r="r" t="t"/>
              <a:pathLst>
                <a:path extrusionOk="0" h="2236" w="2269">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5"/>
            <p:cNvSpPr/>
            <p:nvPr/>
          </p:nvSpPr>
          <p:spPr>
            <a:xfrm>
              <a:off x="5879457" y="1236290"/>
              <a:ext cx="353876" cy="330119"/>
            </a:xfrm>
            <a:custGeom>
              <a:rect b="b" l="l" r="r" t="t"/>
              <a:pathLst>
                <a:path extrusionOk="0" h="11950" w="1281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5"/>
            <p:cNvSpPr/>
            <p:nvPr/>
          </p:nvSpPr>
          <p:spPr>
            <a:xfrm>
              <a:off x="5687792" y="1651056"/>
              <a:ext cx="737228" cy="304124"/>
            </a:xfrm>
            <a:custGeom>
              <a:rect b="b" l="l" r="r" t="t"/>
              <a:pathLst>
                <a:path extrusionOk="0" h="11009" w="26687">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5"/>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5"/>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5"/>
            <p:cNvSpPr/>
            <p:nvPr/>
          </p:nvSpPr>
          <p:spPr>
            <a:xfrm>
              <a:off x="7793989" y="1189172"/>
              <a:ext cx="838585" cy="838584"/>
            </a:xfrm>
            <a:custGeom>
              <a:rect b="b" l="l" r="r" t="t"/>
              <a:pathLst>
                <a:path extrusionOk="0" h="30356" w="30356">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5"/>
            <p:cNvSpPr/>
            <p:nvPr/>
          </p:nvSpPr>
          <p:spPr>
            <a:xfrm>
              <a:off x="8498022" y="1526449"/>
              <a:ext cx="967" cy="2790"/>
            </a:xfrm>
            <a:custGeom>
              <a:rect b="b" l="l" r="r" t="t"/>
              <a:pathLst>
                <a:path extrusionOk="0" fill="none" h="101" w="35">
                  <a:moveTo>
                    <a:pt x="34" y="100"/>
                  </a:moveTo>
                  <a:cubicBezTo>
                    <a:pt x="34" y="34"/>
                    <a:pt x="34" y="34"/>
                    <a:pt x="1" y="0"/>
                  </a:cubicBezTo>
                  <a:cubicBezTo>
                    <a:pt x="1" y="34"/>
                    <a:pt x="1" y="34"/>
                    <a:pt x="34" y="100"/>
                  </a:cubicBez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5"/>
            <p:cNvSpPr/>
            <p:nvPr/>
          </p:nvSpPr>
          <p:spPr>
            <a:xfrm>
              <a:off x="8493408" y="1511697"/>
              <a:ext cx="967" cy="3729"/>
            </a:xfrm>
            <a:custGeom>
              <a:rect b="b" l="l" r="r" t="t"/>
              <a:pathLst>
                <a:path extrusionOk="0" fill="none" h="135" w="35">
                  <a:moveTo>
                    <a:pt x="34" y="134"/>
                  </a:moveTo>
                  <a:cubicBezTo>
                    <a:pt x="34" y="67"/>
                    <a:pt x="1" y="34"/>
                    <a:pt x="1" y="1"/>
                  </a:cubicBezTo>
                  <a:cubicBezTo>
                    <a:pt x="34" y="67"/>
                    <a:pt x="34" y="134"/>
                    <a:pt x="34" y="134"/>
                  </a:cubicBez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5"/>
            <p:cNvSpPr/>
            <p:nvPr/>
          </p:nvSpPr>
          <p:spPr>
            <a:xfrm>
              <a:off x="8079663" y="1481282"/>
              <a:ext cx="552914" cy="545566"/>
            </a:xfrm>
            <a:custGeom>
              <a:rect b="b" l="l" r="r" t="t"/>
              <a:pathLst>
                <a:path extrusionOk="0" h="19749" w="20015">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5"/>
            <p:cNvSpPr/>
            <p:nvPr/>
          </p:nvSpPr>
          <p:spPr>
            <a:xfrm>
              <a:off x="8488823" y="1498796"/>
              <a:ext cx="939" cy="3729"/>
            </a:xfrm>
            <a:custGeom>
              <a:rect b="b" l="l" r="r" t="t"/>
              <a:pathLst>
                <a:path extrusionOk="0" fill="none" h="135" w="34">
                  <a:moveTo>
                    <a:pt x="34" y="134"/>
                  </a:moveTo>
                  <a:cubicBezTo>
                    <a:pt x="34" y="101"/>
                    <a:pt x="0" y="34"/>
                    <a:pt x="0" y="1"/>
                  </a:cubicBezTo>
                  <a:cubicBezTo>
                    <a:pt x="0" y="34"/>
                    <a:pt x="34" y="101"/>
                    <a:pt x="34" y="134"/>
                  </a:cubicBez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5"/>
            <p:cNvSpPr/>
            <p:nvPr/>
          </p:nvSpPr>
          <p:spPr>
            <a:xfrm>
              <a:off x="8507249" y="1570677"/>
              <a:ext cx="28" cy="28"/>
            </a:xfrm>
            <a:custGeom>
              <a:rect b="b" l="l" r="r" t="t"/>
              <a:pathLst>
                <a:path extrusionOk="0" fill="none" h="1" w="1">
                  <a:moveTo>
                    <a:pt x="0" y="0"/>
                  </a:moveTo>
                  <a:lnTo>
                    <a:pt x="0" y="0"/>
                  </a:ln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5"/>
            <p:cNvSpPr/>
            <p:nvPr/>
          </p:nvSpPr>
          <p:spPr>
            <a:xfrm>
              <a:off x="8501724" y="1541201"/>
              <a:ext cx="939" cy="1851"/>
            </a:xfrm>
            <a:custGeom>
              <a:rect b="b" l="l" r="r" t="t"/>
              <a:pathLst>
                <a:path extrusionOk="0" fill="none" h="67" w="34">
                  <a:moveTo>
                    <a:pt x="34" y="67"/>
                  </a:moveTo>
                  <a:lnTo>
                    <a:pt x="34" y="0"/>
                  </a:lnTo>
                  <a:cubicBezTo>
                    <a:pt x="0" y="0"/>
                    <a:pt x="0" y="0"/>
                    <a:pt x="34" y="67"/>
                  </a:cubicBez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5"/>
            <p:cNvSpPr/>
            <p:nvPr/>
          </p:nvSpPr>
          <p:spPr>
            <a:xfrm>
              <a:off x="8505398" y="1555014"/>
              <a:ext cx="28" cy="1878"/>
            </a:xfrm>
            <a:custGeom>
              <a:rect b="b" l="l" r="r" t="t"/>
              <a:pathLst>
                <a:path extrusionOk="0" fill="none" h="68" w="1">
                  <a:moveTo>
                    <a:pt x="1" y="67"/>
                  </a:moveTo>
                  <a:cubicBezTo>
                    <a:pt x="1" y="67"/>
                    <a:pt x="1" y="0"/>
                    <a:pt x="1" y="67"/>
                  </a:cubicBezTo>
                  <a:cubicBezTo>
                    <a:pt x="1" y="0"/>
                    <a:pt x="1" y="67"/>
                    <a:pt x="1" y="67"/>
                  </a:cubicBezTo>
                  <a:close/>
                </a:path>
              </a:pathLst>
            </a:custGeom>
            <a:noFill/>
            <a:ln cap="flat" cmpd="sng" w="585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5"/>
            <p:cNvSpPr/>
            <p:nvPr/>
          </p:nvSpPr>
          <p:spPr>
            <a:xfrm>
              <a:off x="8234476" y="1189172"/>
              <a:ext cx="394430" cy="411005"/>
            </a:xfrm>
            <a:custGeom>
              <a:rect b="b" l="l" r="r" t="t"/>
              <a:pathLst>
                <a:path extrusionOk="0" h="14878" w="14278">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5"/>
            <p:cNvSpPr/>
            <p:nvPr/>
          </p:nvSpPr>
          <p:spPr>
            <a:xfrm>
              <a:off x="7844681" y="1189172"/>
              <a:ext cx="389816" cy="310560"/>
            </a:xfrm>
            <a:custGeom>
              <a:rect b="b" l="l" r="r" t="t"/>
              <a:pathLst>
                <a:path extrusionOk="0" h="11242" w="14111">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5"/>
            <p:cNvSpPr/>
            <p:nvPr/>
          </p:nvSpPr>
          <p:spPr>
            <a:xfrm>
              <a:off x="6003725" y="3195561"/>
              <a:ext cx="190778" cy="174535"/>
            </a:xfrm>
            <a:custGeom>
              <a:rect b="b" l="l" r="r" t="t"/>
              <a:pathLst>
                <a:path extrusionOk="0" h="6318" w="6906">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5"/>
            <p:cNvSpPr/>
            <p:nvPr/>
          </p:nvSpPr>
          <p:spPr>
            <a:xfrm>
              <a:off x="5732959" y="1652023"/>
              <a:ext cx="139147" cy="126771"/>
            </a:xfrm>
            <a:custGeom>
              <a:rect b="b" l="l" r="r" t="t"/>
              <a:pathLst>
                <a:path extrusionOk="0" h="4589" w="5037">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5"/>
            <p:cNvSpPr/>
            <p:nvPr/>
          </p:nvSpPr>
          <p:spPr>
            <a:xfrm>
              <a:off x="5210453" y="1212394"/>
              <a:ext cx="46106" cy="39697"/>
            </a:xfrm>
            <a:custGeom>
              <a:rect b="b" l="l" r="r" t="t"/>
              <a:pathLst>
                <a:path extrusionOk="0" h="1437" w="1669">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5"/>
            <p:cNvSpPr/>
            <p:nvPr/>
          </p:nvSpPr>
          <p:spPr>
            <a:xfrm>
              <a:off x="5304434" y="1291845"/>
              <a:ext cx="331776" cy="282769"/>
            </a:xfrm>
            <a:custGeom>
              <a:rect b="b" l="l" r="r" t="t"/>
              <a:pathLst>
                <a:path extrusionOk="0" h="10236" w="1201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5"/>
            <p:cNvSpPr/>
            <p:nvPr/>
          </p:nvSpPr>
          <p:spPr>
            <a:xfrm>
              <a:off x="5683178" y="1615558"/>
              <a:ext cx="46106" cy="39227"/>
            </a:xfrm>
            <a:custGeom>
              <a:rect b="b" l="l" r="r" t="t"/>
              <a:pathLst>
                <a:path extrusionOk="0" h="1420" w="1669">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5"/>
            <p:cNvSpPr/>
            <p:nvPr/>
          </p:nvSpPr>
          <p:spPr>
            <a:xfrm>
              <a:off x="5063927" y="1075290"/>
              <a:ext cx="149313" cy="136689"/>
            </a:xfrm>
            <a:custGeom>
              <a:rect b="b" l="l" r="r" t="t"/>
              <a:pathLst>
                <a:path extrusionOk="0" h="4948" w="5405">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5"/>
            <p:cNvSpPr/>
            <p:nvPr/>
          </p:nvSpPr>
          <p:spPr>
            <a:xfrm>
              <a:off x="5142273" y="191833"/>
              <a:ext cx="371390" cy="345672"/>
            </a:xfrm>
            <a:custGeom>
              <a:rect b="b" l="l" r="r" t="t"/>
              <a:pathLst>
                <a:path extrusionOk="0" h="12513" w="13444">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5"/>
            <p:cNvSpPr/>
            <p:nvPr/>
          </p:nvSpPr>
          <p:spPr>
            <a:xfrm>
              <a:off x="5187413" y="223658"/>
              <a:ext cx="281996" cy="281996"/>
            </a:xfrm>
            <a:custGeom>
              <a:rect b="b" l="l" r="r" t="t"/>
              <a:pathLst>
                <a:path extrusionOk="0" h="10208" w="10208">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5"/>
            <p:cNvSpPr/>
            <p:nvPr/>
          </p:nvSpPr>
          <p:spPr>
            <a:xfrm>
              <a:off x="5268521" y="262361"/>
              <a:ext cx="124423" cy="207353"/>
            </a:xfrm>
            <a:custGeom>
              <a:rect b="b" l="l" r="r" t="t"/>
              <a:pathLst>
                <a:path extrusionOk="0" h="7506" w="4504">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5"/>
            <p:cNvSpPr/>
            <p:nvPr/>
          </p:nvSpPr>
          <p:spPr>
            <a:xfrm>
              <a:off x="8027147" y="568072"/>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5"/>
            <p:cNvSpPr/>
            <p:nvPr/>
          </p:nvSpPr>
          <p:spPr>
            <a:xfrm>
              <a:off x="8018859" y="559785"/>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5"/>
            <p:cNvSpPr/>
            <p:nvPr/>
          </p:nvSpPr>
          <p:spPr>
            <a:xfrm>
              <a:off x="7860345" y="738548"/>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5"/>
            <p:cNvSpPr/>
            <p:nvPr/>
          </p:nvSpPr>
          <p:spPr>
            <a:xfrm>
              <a:off x="7838245" y="496191"/>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5"/>
            <p:cNvSpPr/>
            <p:nvPr/>
          </p:nvSpPr>
          <p:spPr>
            <a:xfrm>
              <a:off x="7738710" y="594814"/>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5"/>
            <p:cNvSpPr/>
            <p:nvPr/>
          </p:nvSpPr>
          <p:spPr>
            <a:xfrm>
              <a:off x="8411416" y="707221"/>
              <a:ext cx="548301" cy="548329"/>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5"/>
            <p:cNvSpPr/>
            <p:nvPr/>
          </p:nvSpPr>
          <p:spPr>
            <a:xfrm>
              <a:off x="6626245" y="1986551"/>
              <a:ext cx="84809" cy="85720"/>
            </a:xfrm>
            <a:custGeom>
              <a:rect b="b" l="l" r="r" t="t"/>
              <a:pathLst>
                <a:path extrusionOk="0" h="3103" w="307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8" name="Google Shape;1468;p35"/>
            <p:cNvGrpSpPr/>
            <p:nvPr/>
          </p:nvGrpSpPr>
          <p:grpSpPr>
            <a:xfrm>
              <a:off x="5705149" y="939549"/>
              <a:ext cx="1524702" cy="2219324"/>
              <a:chOff x="5705149" y="939549"/>
              <a:chExt cx="1524702" cy="2219324"/>
            </a:xfrm>
          </p:grpSpPr>
          <p:sp>
            <p:nvSpPr>
              <p:cNvPr id="1469" name="Google Shape;1469;p35"/>
              <p:cNvSpPr/>
              <p:nvPr/>
            </p:nvSpPr>
            <p:spPr>
              <a:xfrm>
                <a:off x="6974568" y="939549"/>
                <a:ext cx="15691" cy="212906"/>
              </a:xfrm>
              <a:custGeom>
                <a:rect b="b" l="l" r="r" t="t"/>
                <a:pathLst>
                  <a:path extrusionOk="0" h="7707" w="568">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5"/>
              <p:cNvSpPr/>
              <p:nvPr/>
            </p:nvSpPr>
            <p:spPr>
              <a:xfrm>
                <a:off x="6875033" y="1037232"/>
                <a:ext cx="212906" cy="15691"/>
              </a:xfrm>
              <a:custGeom>
                <a:rect b="b" l="l" r="r" t="t"/>
                <a:pathLst>
                  <a:path extrusionOk="0" h="568" w="7707">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5"/>
              <p:cNvSpPr/>
              <p:nvPr/>
            </p:nvSpPr>
            <p:spPr>
              <a:xfrm>
                <a:off x="7074406" y="1181381"/>
                <a:ext cx="155446" cy="160916"/>
              </a:xfrm>
              <a:custGeom>
                <a:rect b="b" l="l" r="r" t="t"/>
                <a:pathLst>
                  <a:path extrusionOk="0" h="5825" w="5627">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5"/>
              <p:cNvSpPr/>
              <p:nvPr/>
            </p:nvSpPr>
            <p:spPr>
              <a:xfrm>
                <a:off x="6875951" y="206301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5"/>
              <p:cNvSpPr/>
              <p:nvPr/>
            </p:nvSpPr>
            <p:spPr>
              <a:xfrm>
                <a:off x="6752493" y="1717260"/>
                <a:ext cx="175087" cy="191303"/>
              </a:xfrm>
              <a:custGeom>
                <a:rect b="b" l="l" r="r" t="t"/>
                <a:pathLst>
                  <a:path extrusionOk="0" h="6925" w="6338">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5"/>
              <p:cNvSpPr/>
              <p:nvPr/>
            </p:nvSpPr>
            <p:spPr>
              <a:xfrm>
                <a:off x="5705149" y="2938618"/>
                <a:ext cx="69145" cy="69118"/>
              </a:xfrm>
              <a:custGeom>
                <a:rect b="b" l="l" r="r" t="t"/>
                <a:pathLst>
                  <a:path extrusionOk="0" h="2502" w="2503">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5"/>
              <p:cNvSpPr/>
              <p:nvPr/>
            </p:nvSpPr>
            <p:spPr>
              <a:xfrm>
                <a:off x="5848912" y="3073153"/>
                <a:ext cx="85720" cy="85720"/>
              </a:xfrm>
              <a:custGeom>
                <a:rect b="b" l="l" r="r" t="t"/>
                <a:pathLst>
                  <a:path extrusionOk="0" h="3103" w="3103">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5"/>
              <p:cNvSpPr/>
              <p:nvPr/>
            </p:nvSpPr>
            <p:spPr>
              <a:xfrm>
                <a:off x="5823110" y="2758916"/>
                <a:ext cx="200917" cy="171662"/>
              </a:xfrm>
              <a:custGeom>
                <a:rect b="b" l="l" r="r" t="t"/>
                <a:pathLst>
                  <a:path extrusionOk="0" h="6214" w="7273">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35"/>
            <p:cNvSpPr/>
            <p:nvPr/>
          </p:nvSpPr>
          <p:spPr>
            <a:xfrm>
              <a:off x="5553256" y="291837"/>
              <a:ext cx="448796" cy="449735"/>
            </a:xfrm>
            <a:custGeom>
              <a:rect b="b" l="l" r="r" t="t"/>
              <a:pathLst>
                <a:path extrusionOk="0" h="16280" w="16246">
                  <a:moveTo>
                    <a:pt x="8106" y="1"/>
                  </a:moveTo>
                  <a:cubicBezTo>
                    <a:pt x="3636" y="1"/>
                    <a:pt x="0" y="3637"/>
                    <a:pt x="0" y="8140"/>
                  </a:cubicBezTo>
                  <a:cubicBezTo>
                    <a:pt x="0" y="12643"/>
                    <a:pt x="3636" y="16279"/>
                    <a:pt x="8106" y="16279"/>
                  </a:cubicBezTo>
                  <a:cubicBezTo>
                    <a:pt x="12609" y="16279"/>
                    <a:pt x="16245" y="12643"/>
                    <a:pt x="16245" y="8140"/>
                  </a:cubicBezTo>
                  <a:cubicBezTo>
                    <a:pt x="16245" y="3637"/>
                    <a:pt x="12609" y="1"/>
                    <a:pt x="81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5"/>
            <p:cNvSpPr/>
            <p:nvPr/>
          </p:nvSpPr>
          <p:spPr>
            <a:xfrm>
              <a:off x="5595633" y="334242"/>
              <a:ext cx="364015" cy="364926"/>
            </a:xfrm>
            <a:custGeom>
              <a:rect b="b" l="l" r="r" t="t"/>
              <a:pathLst>
                <a:path extrusionOk="0" h="13210" w="13177">
                  <a:moveTo>
                    <a:pt x="6572" y="0"/>
                  </a:moveTo>
                  <a:cubicBezTo>
                    <a:pt x="2936" y="0"/>
                    <a:pt x="1" y="2969"/>
                    <a:pt x="1" y="6605"/>
                  </a:cubicBezTo>
                  <a:cubicBezTo>
                    <a:pt x="1" y="10241"/>
                    <a:pt x="2936" y="13210"/>
                    <a:pt x="6572" y="13210"/>
                  </a:cubicBezTo>
                  <a:cubicBezTo>
                    <a:pt x="10241" y="13210"/>
                    <a:pt x="13177" y="10241"/>
                    <a:pt x="13177" y="6605"/>
                  </a:cubicBezTo>
                  <a:cubicBezTo>
                    <a:pt x="13177" y="2969"/>
                    <a:pt x="10241" y="0"/>
                    <a:pt x="6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5"/>
            <p:cNvSpPr/>
            <p:nvPr/>
          </p:nvSpPr>
          <p:spPr>
            <a:xfrm>
              <a:off x="5668454" y="364657"/>
              <a:ext cx="220254" cy="304096"/>
            </a:xfrm>
            <a:custGeom>
              <a:rect b="b" l="l" r="r" t="t"/>
              <a:pathLst>
                <a:path extrusionOk="0" h="11008" w="7973">
                  <a:moveTo>
                    <a:pt x="3069" y="2802"/>
                  </a:moveTo>
                  <a:cubicBezTo>
                    <a:pt x="3536" y="2835"/>
                    <a:pt x="4003" y="2835"/>
                    <a:pt x="4403" y="2835"/>
                  </a:cubicBezTo>
                  <a:cubicBezTo>
                    <a:pt x="4570" y="2869"/>
                    <a:pt x="4737" y="2902"/>
                    <a:pt x="4904" y="3002"/>
                  </a:cubicBezTo>
                  <a:cubicBezTo>
                    <a:pt x="5304" y="3169"/>
                    <a:pt x="5471" y="3469"/>
                    <a:pt x="5471" y="3836"/>
                  </a:cubicBezTo>
                  <a:cubicBezTo>
                    <a:pt x="5404" y="4270"/>
                    <a:pt x="5204" y="4470"/>
                    <a:pt x="4870" y="4637"/>
                  </a:cubicBezTo>
                  <a:cubicBezTo>
                    <a:pt x="4470" y="4837"/>
                    <a:pt x="4003" y="4837"/>
                    <a:pt x="3536" y="4837"/>
                  </a:cubicBezTo>
                  <a:lnTo>
                    <a:pt x="3069" y="4837"/>
                  </a:lnTo>
                  <a:lnTo>
                    <a:pt x="3069" y="2802"/>
                  </a:lnTo>
                  <a:close/>
                  <a:moveTo>
                    <a:pt x="3659" y="5834"/>
                  </a:moveTo>
                  <a:cubicBezTo>
                    <a:pt x="4047" y="5834"/>
                    <a:pt x="4425" y="5849"/>
                    <a:pt x="4803" y="5938"/>
                  </a:cubicBezTo>
                  <a:cubicBezTo>
                    <a:pt x="5004" y="5971"/>
                    <a:pt x="5204" y="6038"/>
                    <a:pt x="5404" y="6138"/>
                  </a:cubicBezTo>
                  <a:cubicBezTo>
                    <a:pt x="5737" y="6305"/>
                    <a:pt x="5904" y="6605"/>
                    <a:pt x="5904" y="7005"/>
                  </a:cubicBezTo>
                  <a:cubicBezTo>
                    <a:pt x="5871" y="7372"/>
                    <a:pt x="5671" y="7639"/>
                    <a:pt x="5337" y="7806"/>
                  </a:cubicBezTo>
                  <a:cubicBezTo>
                    <a:pt x="4870" y="8039"/>
                    <a:pt x="4370" y="8106"/>
                    <a:pt x="3869" y="8106"/>
                  </a:cubicBezTo>
                  <a:lnTo>
                    <a:pt x="3069" y="8106"/>
                  </a:lnTo>
                  <a:lnTo>
                    <a:pt x="3069" y="5838"/>
                  </a:lnTo>
                  <a:cubicBezTo>
                    <a:pt x="3269" y="5838"/>
                    <a:pt x="3465" y="5834"/>
                    <a:pt x="3659" y="5834"/>
                  </a:cubicBezTo>
                  <a:close/>
                  <a:moveTo>
                    <a:pt x="3869" y="0"/>
                  </a:moveTo>
                  <a:lnTo>
                    <a:pt x="3869" y="1635"/>
                  </a:lnTo>
                  <a:cubicBezTo>
                    <a:pt x="3569" y="1635"/>
                    <a:pt x="3336" y="1635"/>
                    <a:pt x="3036" y="1668"/>
                  </a:cubicBezTo>
                  <a:lnTo>
                    <a:pt x="3036" y="33"/>
                  </a:lnTo>
                  <a:lnTo>
                    <a:pt x="2035" y="33"/>
                  </a:lnTo>
                  <a:lnTo>
                    <a:pt x="2035" y="1701"/>
                  </a:lnTo>
                  <a:lnTo>
                    <a:pt x="0" y="1701"/>
                  </a:lnTo>
                  <a:lnTo>
                    <a:pt x="0" y="2802"/>
                  </a:lnTo>
                  <a:lnTo>
                    <a:pt x="834" y="2802"/>
                  </a:lnTo>
                  <a:cubicBezTo>
                    <a:pt x="1168" y="2802"/>
                    <a:pt x="1334" y="3002"/>
                    <a:pt x="1334" y="3336"/>
                  </a:cubicBezTo>
                  <a:lnTo>
                    <a:pt x="1334" y="5371"/>
                  </a:lnTo>
                  <a:lnTo>
                    <a:pt x="1334" y="7706"/>
                  </a:lnTo>
                  <a:cubicBezTo>
                    <a:pt x="1334" y="8006"/>
                    <a:pt x="1201" y="8139"/>
                    <a:pt x="901" y="8139"/>
                  </a:cubicBezTo>
                  <a:lnTo>
                    <a:pt x="200" y="8139"/>
                  </a:lnTo>
                  <a:cubicBezTo>
                    <a:pt x="100" y="8540"/>
                    <a:pt x="67" y="8940"/>
                    <a:pt x="0" y="9340"/>
                  </a:cubicBezTo>
                  <a:lnTo>
                    <a:pt x="2035" y="9340"/>
                  </a:lnTo>
                  <a:lnTo>
                    <a:pt x="2035" y="11008"/>
                  </a:lnTo>
                  <a:lnTo>
                    <a:pt x="3036" y="11008"/>
                  </a:lnTo>
                  <a:lnTo>
                    <a:pt x="3036" y="9340"/>
                  </a:lnTo>
                  <a:lnTo>
                    <a:pt x="3836" y="9340"/>
                  </a:lnTo>
                  <a:lnTo>
                    <a:pt x="3836" y="11008"/>
                  </a:lnTo>
                  <a:lnTo>
                    <a:pt x="4837" y="11008"/>
                  </a:lnTo>
                  <a:lnTo>
                    <a:pt x="4837" y="9373"/>
                  </a:lnTo>
                  <a:cubicBezTo>
                    <a:pt x="5371" y="9307"/>
                    <a:pt x="5871" y="9207"/>
                    <a:pt x="6371" y="9107"/>
                  </a:cubicBezTo>
                  <a:cubicBezTo>
                    <a:pt x="7239" y="8840"/>
                    <a:pt x="7739" y="8306"/>
                    <a:pt x="7872" y="7372"/>
                  </a:cubicBezTo>
                  <a:cubicBezTo>
                    <a:pt x="7906" y="7272"/>
                    <a:pt x="7906" y="7139"/>
                    <a:pt x="7906" y="7005"/>
                  </a:cubicBezTo>
                  <a:cubicBezTo>
                    <a:pt x="7972" y="6038"/>
                    <a:pt x="7539" y="5437"/>
                    <a:pt x="6571" y="5170"/>
                  </a:cubicBezTo>
                  <a:cubicBezTo>
                    <a:pt x="6538" y="5137"/>
                    <a:pt x="6538" y="5137"/>
                    <a:pt x="6505" y="5137"/>
                  </a:cubicBezTo>
                  <a:lnTo>
                    <a:pt x="6538" y="5104"/>
                  </a:lnTo>
                  <a:cubicBezTo>
                    <a:pt x="7339" y="4603"/>
                    <a:pt x="7572" y="3669"/>
                    <a:pt x="7205" y="2835"/>
                  </a:cubicBezTo>
                  <a:cubicBezTo>
                    <a:pt x="7005" y="2335"/>
                    <a:pt x="6605" y="2035"/>
                    <a:pt x="6138" y="1935"/>
                  </a:cubicBezTo>
                  <a:cubicBezTo>
                    <a:pt x="5737" y="1801"/>
                    <a:pt x="5371" y="1768"/>
                    <a:pt x="5004" y="1668"/>
                  </a:cubicBezTo>
                  <a:cubicBezTo>
                    <a:pt x="4904" y="1668"/>
                    <a:pt x="4870" y="1635"/>
                    <a:pt x="4870" y="1535"/>
                  </a:cubicBezTo>
                  <a:lnTo>
                    <a:pt x="4870" y="834"/>
                  </a:lnTo>
                  <a:lnTo>
                    <a:pt x="4870" y="0"/>
                  </a:ln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5"/>
            <p:cNvSpPr/>
            <p:nvPr/>
          </p:nvSpPr>
          <p:spPr>
            <a:xfrm>
              <a:off x="8084064" y="4689299"/>
              <a:ext cx="380590" cy="108787"/>
            </a:xfrm>
            <a:custGeom>
              <a:rect b="b" l="l" r="r" t="t"/>
              <a:pathLst>
                <a:path extrusionOk="0" h="3938" w="13777">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5"/>
            <p:cNvSpPr/>
            <p:nvPr/>
          </p:nvSpPr>
          <p:spPr>
            <a:xfrm>
              <a:off x="8098789" y="4413792"/>
              <a:ext cx="350202" cy="122572"/>
            </a:xfrm>
            <a:custGeom>
              <a:rect b="b" l="l" r="r" t="t"/>
              <a:pathLst>
                <a:path extrusionOk="0" h="4437" w="12677">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5"/>
            <p:cNvSpPr/>
            <p:nvPr/>
          </p:nvSpPr>
          <p:spPr>
            <a:xfrm>
              <a:off x="8102490" y="4486585"/>
              <a:ext cx="340975" cy="262658"/>
            </a:xfrm>
            <a:custGeom>
              <a:rect b="b" l="l" r="r" t="t"/>
              <a:pathLst>
                <a:path extrusionOk="0" h="9508" w="12343">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5"/>
            <p:cNvSpPr/>
            <p:nvPr/>
          </p:nvSpPr>
          <p:spPr>
            <a:xfrm>
              <a:off x="8140254" y="4444014"/>
              <a:ext cx="265421" cy="92350"/>
            </a:xfrm>
            <a:custGeom>
              <a:rect b="b" l="l" r="r" t="t"/>
              <a:pathLst>
                <a:path extrusionOk="0" h="3343" w="9608">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5"/>
            <p:cNvSpPr/>
            <p:nvPr/>
          </p:nvSpPr>
          <p:spPr>
            <a:xfrm>
              <a:off x="8082213" y="4208287"/>
              <a:ext cx="338213" cy="302273"/>
            </a:xfrm>
            <a:custGeom>
              <a:rect b="b" l="l" r="r" t="t"/>
              <a:pathLst>
                <a:path extrusionOk="0" h="10942" w="12243">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5"/>
            <p:cNvSpPr/>
            <p:nvPr/>
          </p:nvSpPr>
          <p:spPr>
            <a:xfrm>
              <a:off x="8101551" y="4486585"/>
              <a:ext cx="207381" cy="262658"/>
            </a:xfrm>
            <a:custGeom>
              <a:rect b="b" l="l" r="r" t="t"/>
              <a:pathLst>
                <a:path extrusionOk="0" h="9508" w="7507">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5"/>
            <p:cNvSpPr/>
            <p:nvPr/>
          </p:nvSpPr>
          <p:spPr>
            <a:xfrm>
              <a:off x="8462781" y="4195386"/>
              <a:ext cx="511477" cy="176966"/>
            </a:xfrm>
            <a:custGeom>
              <a:rect b="b" l="l" r="r" t="t"/>
              <a:pathLst>
                <a:path extrusionOk="0" h="6406" w="18515">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5"/>
            <p:cNvSpPr/>
            <p:nvPr/>
          </p:nvSpPr>
          <p:spPr>
            <a:xfrm>
              <a:off x="8166996" y="3638019"/>
              <a:ext cx="600844" cy="686398"/>
            </a:xfrm>
            <a:custGeom>
              <a:rect b="b" l="l" r="r" t="t"/>
              <a:pathLst>
                <a:path extrusionOk="0" h="24847" w="2175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5"/>
            <p:cNvSpPr/>
            <p:nvPr/>
          </p:nvSpPr>
          <p:spPr>
            <a:xfrm>
              <a:off x="8178958" y="3658157"/>
              <a:ext cx="576893" cy="662558"/>
            </a:xfrm>
            <a:custGeom>
              <a:rect b="b" l="l" r="r" t="t"/>
              <a:pathLst>
                <a:path extrusionOk="0" h="23984" w="20883">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5"/>
            <p:cNvSpPr/>
            <p:nvPr/>
          </p:nvSpPr>
          <p:spPr>
            <a:xfrm>
              <a:off x="8207550" y="3688545"/>
              <a:ext cx="231304" cy="187850"/>
            </a:xfrm>
            <a:custGeom>
              <a:rect b="b" l="l" r="r" t="t"/>
              <a:pathLst>
                <a:path extrusionOk="0" h="6800" w="8373">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5"/>
            <p:cNvSpPr/>
            <p:nvPr/>
          </p:nvSpPr>
          <p:spPr>
            <a:xfrm>
              <a:off x="8225976" y="3785317"/>
              <a:ext cx="407331" cy="317936"/>
            </a:xfrm>
            <a:custGeom>
              <a:rect b="b" l="l" r="r" t="t"/>
              <a:pathLst>
                <a:path extrusionOk="0" h="11509" w="14745">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5"/>
            <p:cNvSpPr/>
            <p:nvPr/>
          </p:nvSpPr>
          <p:spPr>
            <a:xfrm>
              <a:off x="8422254" y="3976069"/>
              <a:ext cx="307798" cy="246056"/>
            </a:xfrm>
            <a:custGeom>
              <a:rect b="b" l="l" r="r" t="t"/>
              <a:pathLst>
                <a:path extrusionOk="0" h="8907" w="11142">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5"/>
            <p:cNvSpPr/>
            <p:nvPr/>
          </p:nvSpPr>
          <p:spPr>
            <a:xfrm>
              <a:off x="8582592" y="3372595"/>
              <a:ext cx="489349" cy="897453"/>
            </a:xfrm>
            <a:custGeom>
              <a:rect b="b" l="l" r="r" t="t"/>
              <a:pathLst>
                <a:path extrusionOk="0" h="32487" w="17714">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5"/>
            <p:cNvSpPr/>
            <p:nvPr/>
          </p:nvSpPr>
          <p:spPr>
            <a:xfrm>
              <a:off x="8726355" y="3371573"/>
              <a:ext cx="176938" cy="896625"/>
            </a:xfrm>
            <a:custGeom>
              <a:rect b="b" l="l" r="r" t="t"/>
              <a:pathLst>
                <a:path extrusionOk="0" h="32457" w="6405">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5"/>
            <p:cNvSpPr/>
            <p:nvPr/>
          </p:nvSpPr>
          <p:spPr>
            <a:xfrm>
              <a:off x="8728178" y="3446216"/>
              <a:ext cx="261747" cy="282908"/>
            </a:xfrm>
            <a:custGeom>
              <a:rect b="b" l="l" r="r" t="t"/>
              <a:pathLst>
                <a:path extrusionOk="0" h="10241" w="9475">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5"/>
            <p:cNvSpPr/>
            <p:nvPr/>
          </p:nvSpPr>
          <p:spPr>
            <a:xfrm>
              <a:off x="8704227" y="3616692"/>
              <a:ext cx="269095" cy="319787"/>
            </a:xfrm>
            <a:custGeom>
              <a:rect b="b" l="l" r="r" t="t"/>
              <a:pathLst>
                <a:path extrusionOk="0" h="11576" w="9741">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5"/>
            <p:cNvSpPr/>
            <p:nvPr/>
          </p:nvSpPr>
          <p:spPr>
            <a:xfrm>
              <a:off x="8633285" y="3767802"/>
              <a:ext cx="419292" cy="321638"/>
            </a:xfrm>
            <a:custGeom>
              <a:rect b="b" l="l" r="r" t="t"/>
              <a:pathLst>
                <a:path extrusionOk="0" h="11643" w="15178">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5"/>
            <p:cNvSpPr/>
            <p:nvPr/>
          </p:nvSpPr>
          <p:spPr>
            <a:xfrm>
              <a:off x="8755831" y="3820594"/>
              <a:ext cx="547389" cy="473410"/>
            </a:xfrm>
            <a:custGeom>
              <a:rect b="b" l="l" r="r" t="t"/>
              <a:pathLst>
                <a:path extrusionOk="0" h="17137" w="19815">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5"/>
            <p:cNvSpPr/>
            <p:nvPr/>
          </p:nvSpPr>
          <p:spPr>
            <a:xfrm>
              <a:off x="9046119" y="3839683"/>
              <a:ext cx="206442" cy="185281"/>
            </a:xfrm>
            <a:custGeom>
              <a:rect b="b" l="l" r="r" t="t"/>
              <a:pathLst>
                <a:path extrusionOk="0" h="6707" w="7473">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5"/>
            <p:cNvSpPr/>
            <p:nvPr/>
          </p:nvSpPr>
          <p:spPr>
            <a:xfrm>
              <a:off x="8756743" y="3832307"/>
              <a:ext cx="544627" cy="461697"/>
            </a:xfrm>
            <a:custGeom>
              <a:rect b="b" l="l" r="r" t="t"/>
              <a:pathLst>
                <a:path extrusionOk="0" h="16713" w="19715">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5"/>
            <p:cNvSpPr/>
            <p:nvPr/>
          </p:nvSpPr>
          <p:spPr>
            <a:xfrm>
              <a:off x="8881167" y="3899575"/>
              <a:ext cx="216580" cy="274040"/>
            </a:xfrm>
            <a:custGeom>
              <a:rect b="b" l="l" r="r" t="t"/>
              <a:pathLst>
                <a:path extrusionOk="0" h="9920" w="784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5"/>
            <p:cNvSpPr/>
            <p:nvPr/>
          </p:nvSpPr>
          <p:spPr>
            <a:xfrm>
              <a:off x="8524524" y="4239449"/>
              <a:ext cx="387054" cy="134727"/>
            </a:xfrm>
            <a:custGeom>
              <a:rect b="b" l="l" r="r" t="t"/>
              <a:pathLst>
                <a:path extrusionOk="0" h="4877" w="14011">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5"/>
            <p:cNvSpPr/>
            <p:nvPr/>
          </p:nvSpPr>
          <p:spPr>
            <a:xfrm>
              <a:off x="8445294" y="3492102"/>
              <a:ext cx="299510" cy="803749"/>
            </a:xfrm>
            <a:custGeom>
              <a:rect b="b" l="l" r="r" t="t"/>
              <a:pathLst>
                <a:path extrusionOk="0" h="29095" w="10842">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5"/>
            <p:cNvSpPr/>
            <p:nvPr/>
          </p:nvSpPr>
          <p:spPr>
            <a:xfrm>
              <a:off x="8389076" y="3446990"/>
              <a:ext cx="175115" cy="335589"/>
            </a:xfrm>
            <a:custGeom>
              <a:rect b="b" l="l" r="r" t="t"/>
              <a:pathLst>
                <a:path extrusionOk="0" h="12148" w="6339">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5"/>
            <p:cNvSpPr/>
            <p:nvPr/>
          </p:nvSpPr>
          <p:spPr>
            <a:xfrm>
              <a:off x="8356810" y="3780648"/>
              <a:ext cx="241470" cy="160418"/>
            </a:xfrm>
            <a:custGeom>
              <a:rect b="b" l="l" r="r" t="t"/>
              <a:pathLst>
                <a:path extrusionOk="0" h="5807" w="8741">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5"/>
            <p:cNvSpPr/>
            <p:nvPr/>
          </p:nvSpPr>
          <p:spPr>
            <a:xfrm>
              <a:off x="8598256" y="3613736"/>
              <a:ext cx="101384" cy="341169"/>
            </a:xfrm>
            <a:custGeom>
              <a:rect b="b" l="l" r="r" t="t"/>
              <a:pathLst>
                <a:path extrusionOk="0" h="12350" w="367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5"/>
            <p:cNvSpPr/>
            <p:nvPr/>
          </p:nvSpPr>
          <p:spPr>
            <a:xfrm>
              <a:off x="8386314" y="3985987"/>
              <a:ext cx="299510" cy="185474"/>
            </a:xfrm>
            <a:custGeom>
              <a:rect b="b" l="l" r="r" t="t"/>
              <a:pathLst>
                <a:path extrusionOk="0" h="6714" w="10842">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5"/>
            <p:cNvSpPr/>
            <p:nvPr/>
          </p:nvSpPr>
          <p:spPr>
            <a:xfrm>
              <a:off x="8682099" y="3869988"/>
              <a:ext cx="111550" cy="293157"/>
            </a:xfrm>
            <a:custGeom>
              <a:rect b="b" l="l" r="r" t="t"/>
              <a:pathLst>
                <a:path extrusionOk="0" h="10612" w="4038">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5"/>
            <p:cNvSpPr/>
            <p:nvPr/>
          </p:nvSpPr>
          <p:spPr>
            <a:xfrm>
              <a:off x="8521761" y="4647833"/>
              <a:ext cx="380617" cy="108760"/>
            </a:xfrm>
            <a:custGeom>
              <a:rect b="b" l="l" r="r" t="t"/>
              <a:pathLst>
                <a:path extrusionOk="0" h="3937" w="13778">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5"/>
            <p:cNvSpPr/>
            <p:nvPr/>
          </p:nvSpPr>
          <p:spPr>
            <a:xfrm>
              <a:off x="8469245" y="4301357"/>
              <a:ext cx="499488" cy="383380"/>
            </a:xfrm>
            <a:custGeom>
              <a:rect b="b" l="l" r="r" t="t"/>
              <a:pathLst>
                <a:path extrusionOk="0" h="13878" w="18081">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5"/>
            <p:cNvSpPr/>
            <p:nvPr/>
          </p:nvSpPr>
          <p:spPr>
            <a:xfrm>
              <a:off x="8469245" y="4299506"/>
              <a:ext cx="314262" cy="384291"/>
            </a:xfrm>
            <a:custGeom>
              <a:rect b="b" l="l" r="r" t="t"/>
              <a:pathLst>
                <a:path extrusionOk="0" h="13911" w="11376">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5"/>
            <p:cNvSpPr/>
            <p:nvPr/>
          </p:nvSpPr>
          <p:spPr>
            <a:xfrm>
              <a:off x="6922969" y="4195386"/>
              <a:ext cx="786042" cy="126274"/>
            </a:xfrm>
            <a:custGeom>
              <a:rect b="b" l="l" r="r" t="t"/>
              <a:pathLst>
                <a:path extrusionOk="0" h="4571" w="28454">
                  <a:moveTo>
                    <a:pt x="0" y="0"/>
                  </a:moveTo>
                  <a:lnTo>
                    <a:pt x="0" y="4570"/>
                  </a:lnTo>
                  <a:lnTo>
                    <a:pt x="28454" y="4570"/>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5"/>
            <p:cNvSpPr/>
            <p:nvPr/>
          </p:nvSpPr>
          <p:spPr>
            <a:xfrm>
              <a:off x="6922969" y="4195386"/>
              <a:ext cx="786042" cy="65444"/>
            </a:xfrm>
            <a:custGeom>
              <a:rect b="b" l="l" r="r" t="t"/>
              <a:pathLst>
                <a:path extrusionOk="0" h="2369" w="28454">
                  <a:moveTo>
                    <a:pt x="0" y="0"/>
                  </a:moveTo>
                  <a:lnTo>
                    <a:pt x="0" y="2369"/>
                  </a:lnTo>
                  <a:lnTo>
                    <a:pt x="28454" y="2369"/>
                  </a:lnTo>
                  <a:lnTo>
                    <a:pt x="28454"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5"/>
            <p:cNvSpPr/>
            <p:nvPr/>
          </p:nvSpPr>
          <p:spPr>
            <a:xfrm>
              <a:off x="6700889" y="4283843"/>
              <a:ext cx="1159255" cy="387054"/>
            </a:xfrm>
            <a:custGeom>
              <a:rect b="b" l="l" r="r" t="t"/>
              <a:pathLst>
                <a:path extrusionOk="0" h="14011" w="41964">
                  <a:moveTo>
                    <a:pt x="8073" y="1"/>
                  </a:moveTo>
                  <a:lnTo>
                    <a:pt x="0" y="14011"/>
                  </a:lnTo>
                  <a:lnTo>
                    <a:pt x="41897" y="14011"/>
                  </a:lnTo>
                  <a:cubicBezTo>
                    <a:pt x="41897" y="14011"/>
                    <a:pt x="41963" y="6672"/>
                    <a:pt x="364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5"/>
            <p:cNvSpPr/>
            <p:nvPr/>
          </p:nvSpPr>
          <p:spPr>
            <a:xfrm>
              <a:off x="6147966" y="3768741"/>
              <a:ext cx="729853" cy="825684"/>
            </a:xfrm>
            <a:custGeom>
              <a:rect b="b" l="l" r="r" t="t"/>
              <a:pathLst>
                <a:path extrusionOk="0" h="29889" w="26420">
                  <a:moveTo>
                    <a:pt x="16279" y="0"/>
                  </a:moveTo>
                  <a:lnTo>
                    <a:pt x="1" y="22550"/>
                  </a:lnTo>
                  <a:lnTo>
                    <a:pt x="10141" y="29888"/>
                  </a:lnTo>
                  <a:lnTo>
                    <a:pt x="26420" y="7339"/>
                  </a:lnTo>
                  <a:lnTo>
                    <a:pt x="16279"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5"/>
            <p:cNvSpPr/>
            <p:nvPr/>
          </p:nvSpPr>
          <p:spPr>
            <a:xfrm>
              <a:off x="6479720" y="3773327"/>
              <a:ext cx="396253" cy="321638"/>
            </a:xfrm>
            <a:custGeom>
              <a:rect b="b" l="l" r="r" t="t"/>
              <a:pathLst>
                <a:path extrusionOk="0" h="11643" w="14344">
                  <a:moveTo>
                    <a:pt x="4203" y="1"/>
                  </a:moveTo>
                  <a:lnTo>
                    <a:pt x="0" y="5805"/>
                  </a:lnTo>
                  <a:lnTo>
                    <a:pt x="11208" y="11643"/>
                  </a:lnTo>
                  <a:lnTo>
                    <a:pt x="14344" y="7306"/>
                  </a:lnTo>
                  <a:lnTo>
                    <a:pt x="4203"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5"/>
            <p:cNvSpPr/>
            <p:nvPr/>
          </p:nvSpPr>
          <p:spPr>
            <a:xfrm>
              <a:off x="7297100" y="2693261"/>
              <a:ext cx="426668" cy="529488"/>
            </a:xfrm>
            <a:custGeom>
              <a:rect b="b" l="l" r="r" t="t"/>
              <a:pathLst>
                <a:path extrusionOk="0" h="19167" w="15445">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5"/>
            <p:cNvSpPr/>
            <p:nvPr/>
          </p:nvSpPr>
          <p:spPr>
            <a:xfrm>
              <a:off x="6748791" y="2717295"/>
              <a:ext cx="458023" cy="499239"/>
            </a:xfrm>
            <a:custGeom>
              <a:rect b="b" l="l" r="r" t="t"/>
              <a:pathLst>
                <a:path extrusionOk="0" h="18072" w="1658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5"/>
            <p:cNvSpPr/>
            <p:nvPr/>
          </p:nvSpPr>
          <p:spPr>
            <a:xfrm>
              <a:off x="6977336" y="3045346"/>
              <a:ext cx="640458" cy="815545"/>
            </a:xfrm>
            <a:custGeom>
              <a:rect b="b" l="l" r="r" t="t"/>
              <a:pathLst>
                <a:path extrusionOk="0" h="29522" w="23184">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5"/>
            <p:cNvSpPr/>
            <p:nvPr/>
          </p:nvSpPr>
          <p:spPr>
            <a:xfrm>
              <a:off x="7130298" y="3047196"/>
              <a:ext cx="304124" cy="213735"/>
            </a:xfrm>
            <a:custGeom>
              <a:rect b="b" l="l" r="r" t="t"/>
              <a:pathLst>
                <a:path extrusionOk="0" h="7737" w="11009">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5"/>
            <p:cNvSpPr/>
            <p:nvPr/>
          </p:nvSpPr>
          <p:spPr>
            <a:xfrm>
              <a:off x="7106346" y="3045346"/>
              <a:ext cx="511449" cy="423906"/>
            </a:xfrm>
            <a:custGeom>
              <a:rect b="b" l="l" r="r" t="t"/>
              <a:pathLst>
                <a:path extrusionOk="0" h="15345" w="18514">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5"/>
            <p:cNvSpPr/>
            <p:nvPr/>
          </p:nvSpPr>
          <p:spPr>
            <a:xfrm>
              <a:off x="6417065" y="3321792"/>
              <a:ext cx="633082" cy="750129"/>
            </a:xfrm>
            <a:custGeom>
              <a:rect b="b" l="l" r="r" t="t"/>
              <a:pathLst>
                <a:path extrusionOk="0" h="27154" w="22917">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5"/>
            <p:cNvSpPr/>
            <p:nvPr/>
          </p:nvSpPr>
          <p:spPr>
            <a:xfrm>
              <a:off x="6564502" y="3435138"/>
              <a:ext cx="450619" cy="636784"/>
            </a:xfrm>
            <a:custGeom>
              <a:rect b="b" l="l" r="r" t="t"/>
              <a:pathLst>
                <a:path extrusionOk="0" h="23051" w="16312">
                  <a:moveTo>
                    <a:pt x="14344" y="1"/>
                  </a:moveTo>
                  <a:lnTo>
                    <a:pt x="0" y="16379"/>
                  </a:lnTo>
                  <a:lnTo>
                    <a:pt x="12409" y="23051"/>
                  </a:lnTo>
                  <a:lnTo>
                    <a:pt x="16312" y="2636"/>
                  </a:lnTo>
                  <a:lnTo>
                    <a:pt x="14344" y="1"/>
                  </a:ln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5"/>
            <p:cNvSpPr/>
            <p:nvPr/>
          </p:nvSpPr>
          <p:spPr>
            <a:xfrm>
              <a:off x="7423210" y="2441761"/>
              <a:ext cx="316223" cy="421060"/>
            </a:xfrm>
            <a:custGeom>
              <a:rect b="b" l="l" r="r" t="t"/>
              <a:pathLst>
                <a:path extrusionOk="0" h="15242" w="11447">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5"/>
            <p:cNvSpPr/>
            <p:nvPr/>
          </p:nvSpPr>
          <p:spPr>
            <a:xfrm>
              <a:off x="6898990" y="2333027"/>
              <a:ext cx="669050" cy="778694"/>
            </a:xfrm>
            <a:custGeom>
              <a:rect b="b" l="l" r="r" t="t"/>
              <a:pathLst>
                <a:path extrusionOk="0" h="28188" w="24219">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5"/>
            <p:cNvSpPr/>
            <p:nvPr/>
          </p:nvSpPr>
          <p:spPr>
            <a:xfrm>
              <a:off x="7285110" y="2748263"/>
              <a:ext cx="53482" cy="165336"/>
            </a:xfrm>
            <a:custGeom>
              <a:rect b="b" l="l" r="r" t="t"/>
              <a:pathLst>
                <a:path extrusionOk="0" h="5985" w="1936">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5"/>
            <p:cNvSpPr/>
            <p:nvPr/>
          </p:nvSpPr>
          <p:spPr>
            <a:xfrm>
              <a:off x="6953357" y="2731108"/>
              <a:ext cx="198154" cy="198154"/>
            </a:xfrm>
            <a:custGeom>
              <a:rect b="b" l="l" r="r" t="t"/>
              <a:pathLst>
                <a:path extrusionOk="0" h="7173" w="7173">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5"/>
            <p:cNvSpPr/>
            <p:nvPr/>
          </p:nvSpPr>
          <p:spPr>
            <a:xfrm>
              <a:off x="7433486" y="2730196"/>
              <a:ext cx="134561" cy="199066"/>
            </a:xfrm>
            <a:custGeom>
              <a:rect b="b" l="l" r="r" t="t"/>
              <a:pathLst>
                <a:path extrusionOk="0" h="7206" w="4871">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5"/>
            <p:cNvSpPr/>
            <p:nvPr/>
          </p:nvSpPr>
          <p:spPr>
            <a:xfrm>
              <a:off x="7101733" y="2122937"/>
              <a:ext cx="180640" cy="191276"/>
            </a:xfrm>
            <a:custGeom>
              <a:rect b="b" l="l" r="r" t="t"/>
              <a:pathLst>
                <a:path extrusionOk="0" h="6924" w="6539">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5"/>
            <p:cNvSpPr/>
            <p:nvPr/>
          </p:nvSpPr>
          <p:spPr>
            <a:xfrm>
              <a:off x="6706414" y="2283772"/>
              <a:ext cx="479183" cy="408657"/>
            </a:xfrm>
            <a:custGeom>
              <a:rect b="b" l="l" r="r" t="t"/>
              <a:pathLst>
                <a:path extrusionOk="0" h="14793" w="17346">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5"/>
            <p:cNvSpPr/>
            <p:nvPr/>
          </p:nvSpPr>
          <p:spPr>
            <a:xfrm>
              <a:off x="6559888" y="2672128"/>
              <a:ext cx="298599" cy="346638"/>
            </a:xfrm>
            <a:custGeom>
              <a:rect b="b" l="l" r="r" t="t"/>
              <a:pathLst>
                <a:path extrusionOk="0" h="12548" w="10809">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5"/>
            <p:cNvSpPr/>
            <p:nvPr/>
          </p:nvSpPr>
          <p:spPr>
            <a:xfrm>
              <a:off x="6647433" y="2706245"/>
              <a:ext cx="280145" cy="520206"/>
            </a:xfrm>
            <a:custGeom>
              <a:rect b="b" l="l" r="r" t="t"/>
              <a:pathLst>
                <a:path extrusionOk="0" h="18831" w="10141">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5"/>
            <p:cNvSpPr/>
            <p:nvPr/>
          </p:nvSpPr>
          <p:spPr>
            <a:xfrm>
              <a:off x="7611311" y="2716384"/>
              <a:ext cx="28" cy="28"/>
            </a:xfrm>
            <a:custGeom>
              <a:rect b="b" l="l" r="r" t="t"/>
              <a:pathLst>
                <a:path extrusionOk="0" fill="none" h="1" w="1">
                  <a:moveTo>
                    <a:pt x="1" y="0"/>
                  </a:moveTo>
                  <a:close/>
                </a:path>
              </a:pathLst>
            </a:custGeom>
            <a:noFill/>
            <a:ln cap="flat" cmpd="sng" w="667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5"/>
            <p:cNvSpPr/>
            <p:nvPr/>
          </p:nvSpPr>
          <p:spPr>
            <a:xfrm>
              <a:off x="7617775" y="2648177"/>
              <a:ext cx="197215" cy="463548"/>
            </a:xfrm>
            <a:custGeom>
              <a:rect b="b" l="l" r="r" t="t"/>
              <a:pathLst>
                <a:path extrusionOk="0" h="16780" w="7139">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5"/>
            <p:cNvSpPr/>
            <p:nvPr/>
          </p:nvSpPr>
          <p:spPr>
            <a:xfrm>
              <a:off x="7184664" y="2269130"/>
              <a:ext cx="452470" cy="348213"/>
            </a:xfrm>
            <a:custGeom>
              <a:rect b="b" l="l" r="r" t="t"/>
              <a:pathLst>
                <a:path extrusionOk="0" h="12605" w="16379">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5"/>
            <p:cNvSpPr/>
            <p:nvPr/>
          </p:nvSpPr>
          <p:spPr>
            <a:xfrm>
              <a:off x="7153337" y="2901584"/>
              <a:ext cx="197215" cy="96798"/>
            </a:xfrm>
            <a:custGeom>
              <a:rect b="b" l="l" r="r" t="t"/>
              <a:pathLst>
                <a:path extrusionOk="0" h="3504" w="7139">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5"/>
            <p:cNvSpPr/>
            <p:nvPr/>
          </p:nvSpPr>
          <p:spPr>
            <a:xfrm>
              <a:off x="6715613" y="2573478"/>
              <a:ext cx="238708" cy="158457"/>
            </a:xfrm>
            <a:custGeom>
              <a:rect b="b" l="l" r="r" t="t"/>
              <a:pathLst>
                <a:path extrusionOk="0" h="5736" w="8641">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5"/>
            <p:cNvSpPr/>
            <p:nvPr/>
          </p:nvSpPr>
          <p:spPr>
            <a:xfrm>
              <a:off x="6882415" y="2492315"/>
              <a:ext cx="667199" cy="352274"/>
            </a:xfrm>
            <a:custGeom>
              <a:rect b="b" l="l" r="r" t="t"/>
              <a:pathLst>
                <a:path extrusionOk="0" h="12752" w="24152">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5"/>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5"/>
            <p:cNvSpPr/>
            <p:nvPr/>
          </p:nvSpPr>
          <p:spPr>
            <a:xfrm>
              <a:off x="6778295" y="3321792"/>
              <a:ext cx="1021020" cy="902177"/>
            </a:xfrm>
            <a:custGeom>
              <a:rect b="b" l="l" r="r" t="t"/>
              <a:pathLst>
                <a:path extrusionOk="0" h="32658" w="3696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5"/>
            <p:cNvSpPr/>
            <p:nvPr/>
          </p:nvSpPr>
          <p:spPr>
            <a:xfrm>
              <a:off x="6792108" y="3859049"/>
              <a:ext cx="1007207" cy="364926"/>
            </a:xfrm>
            <a:custGeom>
              <a:rect b="b" l="l" r="r" t="t"/>
              <a:pathLst>
                <a:path extrusionOk="0" h="13210" w="3646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5"/>
            <p:cNvSpPr/>
            <p:nvPr/>
          </p:nvSpPr>
          <p:spPr>
            <a:xfrm>
              <a:off x="6927555" y="2471789"/>
              <a:ext cx="667199" cy="353434"/>
            </a:xfrm>
            <a:custGeom>
              <a:rect b="b" l="l" r="r" t="t"/>
              <a:pathLst>
                <a:path extrusionOk="0" h="12794" w="24152">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5"/>
            <p:cNvSpPr/>
            <p:nvPr/>
          </p:nvSpPr>
          <p:spPr>
            <a:xfrm>
              <a:off x="7121071" y="2472508"/>
              <a:ext cx="328102" cy="353572"/>
            </a:xfrm>
            <a:custGeom>
              <a:rect b="b" l="l" r="r" t="t"/>
              <a:pathLst>
                <a:path extrusionOk="0" h="12799" w="11877">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5"/>
            <p:cNvSpPr/>
            <p:nvPr/>
          </p:nvSpPr>
          <p:spPr>
            <a:xfrm>
              <a:off x="7129386" y="2276423"/>
              <a:ext cx="228542" cy="357965"/>
            </a:xfrm>
            <a:custGeom>
              <a:rect b="b" l="l" r="r" t="t"/>
              <a:pathLst>
                <a:path extrusionOk="0" h="12958" w="8273">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7221517" y="2306176"/>
              <a:ext cx="300449" cy="320837"/>
            </a:xfrm>
            <a:custGeom>
              <a:rect b="b" l="l" r="r" t="t"/>
              <a:pathLst>
                <a:path extrusionOk="0" h="11614" w="10876">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7279585" y="3807444"/>
              <a:ext cx="692973" cy="804468"/>
            </a:xfrm>
            <a:custGeom>
              <a:rect b="b" l="l" r="r" t="t"/>
              <a:pathLst>
                <a:path extrusionOk="0" h="29121" w="25085">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7627002" y="3850733"/>
              <a:ext cx="345561" cy="169590"/>
            </a:xfrm>
            <a:custGeom>
              <a:rect b="b" l="l" r="r" t="t"/>
              <a:pathLst>
                <a:path extrusionOk="0" h="6139" w="12509">
                  <a:moveTo>
                    <a:pt x="0" y="1"/>
                  </a:moveTo>
                  <a:lnTo>
                    <a:pt x="0" y="6139"/>
                  </a:lnTo>
                  <a:lnTo>
                    <a:pt x="12509" y="5371"/>
                  </a:lnTo>
                  <a:lnTo>
                    <a:pt x="12509"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7510893" y="3321792"/>
              <a:ext cx="549213" cy="646922"/>
            </a:xfrm>
            <a:custGeom>
              <a:rect b="b" l="l" r="r" t="t"/>
              <a:pathLst>
                <a:path extrusionOk="0" h="23418" w="19881">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7510893" y="3321792"/>
              <a:ext cx="313323" cy="646922"/>
            </a:xfrm>
            <a:custGeom>
              <a:rect b="b" l="l" r="r" t="t"/>
              <a:pathLst>
                <a:path extrusionOk="0" h="23418" w="11342">
                  <a:moveTo>
                    <a:pt x="2168" y="1"/>
                  </a:moveTo>
                  <a:lnTo>
                    <a:pt x="0" y="23418"/>
                  </a:lnTo>
                  <a:lnTo>
                    <a:pt x="0" y="23418"/>
                  </a:lnTo>
                  <a:lnTo>
                    <a:pt x="11341" y="22684"/>
                  </a:lnTo>
                  <a:lnTo>
                    <a:pt x="3402" y="1"/>
                  </a:ln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7140436" y="3733713"/>
              <a:ext cx="25829" cy="488410"/>
            </a:xfrm>
            <a:custGeom>
              <a:rect b="b" l="l" r="r" t="t"/>
              <a:pathLst>
                <a:path extrusionOk="0" h="17680" w="935">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6736829" y="2652182"/>
              <a:ext cx="223017" cy="236553"/>
            </a:xfrm>
            <a:custGeom>
              <a:rect b="b" l="l" r="r" t="t"/>
              <a:pathLst>
                <a:path extrusionOk="0" h="8563" w="8073">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7273121" y="4055326"/>
              <a:ext cx="389816" cy="408242"/>
            </a:xfrm>
            <a:custGeom>
              <a:rect b="b" l="l" r="r" t="t"/>
              <a:pathLst>
                <a:path extrusionOk="0" h="14778" w="14111">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6785643" y="2694256"/>
              <a:ext cx="95886" cy="152076"/>
            </a:xfrm>
            <a:custGeom>
              <a:rect b="b" l="l" r="r" t="t"/>
              <a:pathLst>
                <a:path extrusionOk="0" h="5505" w="3471">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6559888" y="2283523"/>
              <a:ext cx="552003" cy="935079"/>
            </a:xfrm>
            <a:custGeom>
              <a:rect b="b" l="l" r="r" t="t"/>
              <a:pathLst>
                <a:path extrusionOk="0" h="33849" w="19982">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6148906" y="3343920"/>
              <a:ext cx="911376" cy="1251413"/>
            </a:xfrm>
            <a:custGeom>
              <a:rect b="b" l="l" r="r" t="t"/>
              <a:pathLst>
                <a:path extrusionOk="0" h="45300" w="32991">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6205096" y="4708664"/>
              <a:ext cx="810959" cy="130887"/>
            </a:xfrm>
            <a:custGeom>
              <a:rect b="b" l="l" r="r" t="t"/>
              <a:pathLst>
                <a:path extrusionOk="0" h="4738" w="29356">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5432883" y="4016623"/>
              <a:ext cx="1156493" cy="822921"/>
            </a:xfrm>
            <a:custGeom>
              <a:rect b="b" l="l" r="r" t="t"/>
              <a:pathLst>
                <a:path extrusionOk="0" h="29789" w="41864">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6342421" y="4017535"/>
              <a:ext cx="339125" cy="822921"/>
            </a:xfrm>
            <a:custGeom>
              <a:rect b="b" l="l" r="r" t="t"/>
              <a:pathLst>
                <a:path extrusionOk="0" h="29789" w="12276">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5429209" y="4017535"/>
              <a:ext cx="1133454" cy="822921"/>
            </a:xfrm>
            <a:custGeom>
              <a:rect b="b" l="l" r="r" t="t"/>
              <a:pathLst>
                <a:path extrusionOk="0" h="29789" w="4103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5803339" y="4273704"/>
              <a:ext cx="317936" cy="304124"/>
            </a:xfrm>
            <a:custGeom>
              <a:rect b="b" l="l" r="r" t="t"/>
              <a:pathLst>
                <a:path extrusionOk="0" h="11009" w="11509">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5929588" y="4260803"/>
              <a:ext cx="204591" cy="187104"/>
            </a:xfrm>
            <a:custGeom>
              <a:rect b="b" l="l" r="r" t="t"/>
              <a:pathLst>
                <a:path extrusionOk="0" h="6773" w="7406">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6872276" y="4448793"/>
              <a:ext cx="603606" cy="466476"/>
            </a:xfrm>
            <a:custGeom>
              <a:rect b="b" l="l" r="r" t="t"/>
              <a:pathLst>
                <a:path extrusionOk="0" h="16886" w="2185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6968109" y="4593715"/>
              <a:ext cx="204591" cy="253183"/>
            </a:xfrm>
            <a:custGeom>
              <a:rect b="b" l="l" r="r" t="t"/>
              <a:pathLst>
                <a:path extrusionOk="0" h="9165" w="7406">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7061179" y="4656756"/>
              <a:ext cx="181579" cy="230696"/>
            </a:xfrm>
            <a:custGeom>
              <a:rect b="b" l="l" r="r" t="t"/>
              <a:pathLst>
                <a:path extrusionOk="0" h="8351" w="6573">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4" name="Google Shape;156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44"/>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Methods</a:t>
            </a:r>
            <a:endParaRPr sz="3200">
              <a:solidFill>
                <a:schemeClr val="accent1"/>
              </a:solidFill>
            </a:endParaRPr>
          </a:p>
        </p:txBody>
      </p:sp>
      <p:graphicFrame>
        <p:nvGraphicFramePr>
          <p:cNvPr id="1945" name="Google Shape;1945;p44"/>
          <p:cNvGraphicFramePr/>
          <p:nvPr/>
        </p:nvGraphicFramePr>
        <p:xfrm>
          <a:off x="713225" y="1767225"/>
          <a:ext cx="3000000" cy="3000000"/>
        </p:xfrm>
        <a:graphic>
          <a:graphicData uri="http://schemas.openxmlformats.org/drawingml/2006/table">
            <a:tbl>
              <a:tblPr>
                <a:noFill/>
                <a:tableStyleId>{EE841241-E783-4161-A899-36216546554B}</a:tableStyleId>
              </a:tblPr>
              <a:tblGrid>
                <a:gridCol w="2278175"/>
                <a:gridCol w="5439325"/>
              </a:tblGrid>
              <a:tr h="5875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Credential Exploitation</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User/password</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5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Exploit vulnerabilities</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800">
                          <a:solidFill>
                            <a:schemeClr val="dk1"/>
                          </a:solidFill>
                          <a:latin typeface="Archivo Light"/>
                          <a:ea typeface="Archivo Light"/>
                          <a:cs typeface="Archivo Light"/>
                          <a:sym typeface="Archivo Light"/>
                        </a:rPr>
                        <a:t>Design, implementation, or configuration</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5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Malware</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Deploy malware at admin or root level, and use it to gain access</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875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Social Engineering</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946" name="Google Shape;1946;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45"/>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5"/>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Horizontal Privilege Escalation</a:t>
            </a:r>
            <a:endParaRPr sz="2500">
              <a:solidFill>
                <a:schemeClr val="accent1"/>
              </a:solidFill>
            </a:endParaRPr>
          </a:p>
        </p:txBody>
      </p:sp>
      <p:sp>
        <p:nvSpPr>
          <p:cNvPr id="1953" name="Google Shape;1953;p45"/>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2000"/>
              <a:t>A user gains the access rights of another user who has the same access level</a:t>
            </a:r>
            <a:endParaRPr sz="2000"/>
          </a:p>
        </p:txBody>
      </p:sp>
      <p:sp>
        <p:nvSpPr>
          <p:cNvPr id="1954" name="Google Shape;1954;p45"/>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45"/>
          <p:cNvGrpSpPr/>
          <p:nvPr/>
        </p:nvGrpSpPr>
        <p:grpSpPr>
          <a:xfrm>
            <a:off x="2405663" y="4515081"/>
            <a:ext cx="1021756" cy="332094"/>
            <a:chOff x="7289663" y="3996131"/>
            <a:chExt cx="1021756" cy="332094"/>
          </a:xfrm>
        </p:grpSpPr>
        <p:sp>
          <p:nvSpPr>
            <p:cNvPr id="1956" name="Google Shape;1956;p45"/>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5"/>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5"/>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5"/>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5"/>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45"/>
          <p:cNvGrpSpPr/>
          <p:nvPr/>
        </p:nvGrpSpPr>
        <p:grpSpPr>
          <a:xfrm>
            <a:off x="3236861" y="3957497"/>
            <a:ext cx="749797" cy="717499"/>
            <a:chOff x="7847861" y="3178722"/>
            <a:chExt cx="749797" cy="717499"/>
          </a:xfrm>
        </p:grpSpPr>
        <p:sp>
          <p:nvSpPr>
            <p:cNvPr id="1962" name="Google Shape;1962;p45"/>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5"/>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5"/>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5"/>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5"/>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45"/>
          <p:cNvGrpSpPr/>
          <p:nvPr/>
        </p:nvGrpSpPr>
        <p:grpSpPr>
          <a:xfrm>
            <a:off x="3246475" y="384950"/>
            <a:ext cx="730550" cy="554600"/>
            <a:chOff x="-4813275" y="4164250"/>
            <a:chExt cx="730550" cy="554600"/>
          </a:xfrm>
        </p:grpSpPr>
        <p:sp>
          <p:nvSpPr>
            <p:cNvPr id="1968" name="Google Shape;1968;p45"/>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5"/>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5"/>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grpSp>
        <p:nvGrpSpPr>
          <p:cNvPr id="1976" name="Google Shape;1976;p46"/>
          <p:cNvGrpSpPr/>
          <p:nvPr/>
        </p:nvGrpSpPr>
        <p:grpSpPr>
          <a:xfrm>
            <a:off x="3349911" y="1661109"/>
            <a:ext cx="749797" cy="717499"/>
            <a:chOff x="1317586" y="1856572"/>
            <a:chExt cx="749797" cy="717499"/>
          </a:xfrm>
        </p:grpSpPr>
        <p:sp>
          <p:nvSpPr>
            <p:cNvPr id="1977" name="Google Shape;1977;p46"/>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6"/>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46"/>
          <p:cNvGrpSpPr/>
          <p:nvPr/>
        </p:nvGrpSpPr>
        <p:grpSpPr>
          <a:xfrm>
            <a:off x="3349914" y="3247859"/>
            <a:ext cx="749797" cy="717499"/>
            <a:chOff x="1317586" y="1856572"/>
            <a:chExt cx="749797" cy="717499"/>
          </a:xfrm>
        </p:grpSpPr>
        <p:sp>
          <p:nvSpPr>
            <p:cNvPr id="1980" name="Google Shape;1980;p46"/>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6"/>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46"/>
          <p:cNvGrpSpPr/>
          <p:nvPr/>
        </p:nvGrpSpPr>
        <p:grpSpPr>
          <a:xfrm>
            <a:off x="5407351" y="1666484"/>
            <a:ext cx="749797" cy="717499"/>
            <a:chOff x="1317586" y="1856572"/>
            <a:chExt cx="749797" cy="717499"/>
          </a:xfrm>
        </p:grpSpPr>
        <p:sp>
          <p:nvSpPr>
            <p:cNvPr id="1983" name="Google Shape;1983;p46"/>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6"/>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5" name="Google Shape;1985;p46"/>
          <p:cNvSpPr txBox="1"/>
          <p:nvPr>
            <p:ph idx="8"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Methods</a:t>
            </a:r>
            <a:endParaRPr>
              <a:solidFill>
                <a:schemeClr val="accent1"/>
              </a:solidFill>
            </a:endParaRPr>
          </a:p>
        </p:txBody>
      </p:sp>
      <p:sp>
        <p:nvSpPr>
          <p:cNvPr id="1986" name="Google Shape;1986;p46"/>
          <p:cNvSpPr txBox="1"/>
          <p:nvPr>
            <p:ph type="title"/>
          </p:nvPr>
        </p:nvSpPr>
        <p:spPr>
          <a:xfrm>
            <a:off x="865488" y="1509084"/>
            <a:ext cx="1978200" cy="52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Credential Exploitation</a:t>
            </a:r>
            <a:endParaRPr/>
          </a:p>
        </p:txBody>
      </p:sp>
      <p:sp>
        <p:nvSpPr>
          <p:cNvPr id="1987" name="Google Shape;1987;p46"/>
          <p:cNvSpPr txBox="1"/>
          <p:nvPr>
            <p:ph idx="1" type="subTitle"/>
          </p:nvPr>
        </p:nvSpPr>
        <p:spPr>
          <a:xfrm>
            <a:off x="865488" y="2043311"/>
            <a:ext cx="1978200" cy="44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a:t>
            </a:r>
            <a:r>
              <a:rPr lang="en"/>
              <a:t>ser/password</a:t>
            </a:r>
            <a:endParaRPr/>
          </a:p>
        </p:txBody>
      </p:sp>
      <p:sp>
        <p:nvSpPr>
          <p:cNvPr id="1988" name="Google Shape;1988;p46"/>
          <p:cNvSpPr txBox="1"/>
          <p:nvPr>
            <p:ph idx="4" type="title"/>
          </p:nvPr>
        </p:nvSpPr>
        <p:spPr>
          <a:xfrm>
            <a:off x="865500" y="3090469"/>
            <a:ext cx="1978200" cy="87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Social Engineering</a:t>
            </a:r>
            <a:endParaRPr/>
          </a:p>
        </p:txBody>
      </p:sp>
      <p:sp>
        <p:nvSpPr>
          <p:cNvPr id="1989" name="Google Shape;1989;p46"/>
          <p:cNvSpPr txBox="1"/>
          <p:nvPr>
            <p:ph idx="6" type="title"/>
          </p:nvPr>
        </p:nvSpPr>
        <p:spPr>
          <a:xfrm>
            <a:off x="6656900" y="1509082"/>
            <a:ext cx="1978200" cy="87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Cross-site Scripting</a:t>
            </a:r>
            <a:endParaRPr/>
          </a:p>
        </p:txBody>
      </p:sp>
      <p:grpSp>
        <p:nvGrpSpPr>
          <p:cNvPr id="1990" name="Google Shape;1990;p46"/>
          <p:cNvGrpSpPr/>
          <p:nvPr/>
        </p:nvGrpSpPr>
        <p:grpSpPr>
          <a:xfrm>
            <a:off x="3528675" y="1811291"/>
            <a:ext cx="418184" cy="417183"/>
            <a:chOff x="2711920" y="1338453"/>
            <a:chExt cx="418184" cy="417183"/>
          </a:xfrm>
        </p:grpSpPr>
        <p:sp>
          <p:nvSpPr>
            <p:cNvPr id="1991" name="Google Shape;1991;p46"/>
            <p:cNvSpPr/>
            <p:nvPr/>
          </p:nvSpPr>
          <p:spPr>
            <a:xfrm>
              <a:off x="2933995" y="1525522"/>
              <a:ext cx="51992" cy="79301"/>
            </a:xfrm>
            <a:custGeom>
              <a:rect b="b" l="l" r="r" t="t"/>
              <a:pathLst>
                <a:path extrusionOk="0" h="2535" w="1662">
                  <a:moveTo>
                    <a:pt x="1661" y="1"/>
                  </a:moveTo>
                  <a:lnTo>
                    <a:pt x="0" y="785"/>
                  </a:lnTo>
                  <a:lnTo>
                    <a:pt x="0" y="2534"/>
                  </a:lnTo>
                  <a:lnTo>
                    <a:pt x="1661" y="179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6"/>
            <p:cNvSpPr/>
            <p:nvPr/>
          </p:nvSpPr>
          <p:spPr>
            <a:xfrm>
              <a:off x="2874120" y="1483979"/>
              <a:ext cx="93879" cy="43451"/>
            </a:xfrm>
            <a:custGeom>
              <a:rect b="b" l="l" r="r" t="t"/>
              <a:pathLst>
                <a:path extrusionOk="0" h="1389" w="3001">
                  <a:moveTo>
                    <a:pt x="1496" y="0"/>
                  </a:moveTo>
                  <a:lnTo>
                    <a:pt x="0" y="653"/>
                  </a:lnTo>
                  <a:lnTo>
                    <a:pt x="1502" y="1388"/>
                  </a:lnTo>
                  <a:lnTo>
                    <a:pt x="3001" y="680"/>
                  </a:lnTo>
                  <a:lnTo>
                    <a:pt x="1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6"/>
            <p:cNvSpPr/>
            <p:nvPr/>
          </p:nvSpPr>
          <p:spPr>
            <a:xfrm>
              <a:off x="3023275" y="1385690"/>
              <a:ext cx="52492" cy="52648"/>
            </a:xfrm>
            <a:custGeom>
              <a:rect b="b" l="l" r="r" t="t"/>
              <a:pathLst>
                <a:path extrusionOk="0" h="1683" w="1678">
                  <a:moveTo>
                    <a:pt x="839" y="0"/>
                  </a:moveTo>
                  <a:cubicBezTo>
                    <a:pt x="377" y="0"/>
                    <a:pt x="0" y="377"/>
                    <a:pt x="0" y="841"/>
                  </a:cubicBezTo>
                  <a:cubicBezTo>
                    <a:pt x="0" y="1306"/>
                    <a:pt x="376" y="1682"/>
                    <a:pt x="839" y="1682"/>
                  </a:cubicBezTo>
                  <a:cubicBezTo>
                    <a:pt x="1302" y="1682"/>
                    <a:pt x="1677" y="1307"/>
                    <a:pt x="1677" y="841"/>
                  </a:cubicBezTo>
                  <a:cubicBezTo>
                    <a:pt x="1677" y="378"/>
                    <a:pt x="1302"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6"/>
            <p:cNvSpPr/>
            <p:nvPr/>
          </p:nvSpPr>
          <p:spPr>
            <a:xfrm>
              <a:off x="2856164" y="1524553"/>
              <a:ext cx="51866" cy="80302"/>
            </a:xfrm>
            <a:custGeom>
              <a:rect b="b" l="l" r="r" t="t"/>
              <a:pathLst>
                <a:path extrusionOk="0" h="2567" w="1658">
                  <a:moveTo>
                    <a:pt x="1" y="1"/>
                  </a:moveTo>
                  <a:lnTo>
                    <a:pt x="1" y="1829"/>
                  </a:lnTo>
                  <a:lnTo>
                    <a:pt x="1658" y="2566"/>
                  </a:lnTo>
                  <a:lnTo>
                    <a:pt x="1658" y="81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6"/>
            <p:cNvSpPr/>
            <p:nvPr/>
          </p:nvSpPr>
          <p:spPr>
            <a:xfrm>
              <a:off x="2765351" y="1391414"/>
              <a:ext cx="52523" cy="52680"/>
            </a:xfrm>
            <a:custGeom>
              <a:rect b="b" l="l" r="r" t="t"/>
              <a:pathLst>
                <a:path extrusionOk="0" h="1684" w="1679">
                  <a:moveTo>
                    <a:pt x="839" y="1"/>
                  </a:moveTo>
                  <a:cubicBezTo>
                    <a:pt x="376" y="1"/>
                    <a:pt x="1" y="376"/>
                    <a:pt x="1" y="842"/>
                  </a:cubicBezTo>
                  <a:cubicBezTo>
                    <a:pt x="1" y="1306"/>
                    <a:pt x="376" y="1683"/>
                    <a:pt x="839" y="1683"/>
                  </a:cubicBezTo>
                  <a:cubicBezTo>
                    <a:pt x="1303" y="1683"/>
                    <a:pt x="1678" y="1306"/>
                    <a:pt x="1678" y="842"/>
                  </a:cubicBezTo>
                  <a:cubicBezTo>
                    <a:pt x="1678" y="377"/>
                    <a:pt x="1303"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6"/>
            <p:cNvSpPr/>
            <p:nvPr/>
          </p:nvSpPr>
          <p:spPr>
            <a:xfrm>
              <a:off x="2766258" y="1655720"/>
              <a:ext cx="52523" cy="52648"/>
            </a:xfrm>
            <a:custGeom>
              <a:rect b="b" l="l" r="r" t="t"/>
              <a:pathLst>
                <a:path extrusionOk="0" h="1683" w="1679">
                  <a:moveTo>
                    <a:pt x="842" y="0"/>
                  </a:moveTo>
                  <a:cubicBezTo>
                    <a:pt x="841" y="0"/>
                    <a:pt x="840" y="0"/>
                    <a:pt x="840" y="0"/>
                  </a:cubicBezTo>
                  <a:cubicBezTo>
                    <a:pt x="377" y="0"/>
                    <a:pt x="1" y="376"/>
                    <a:pt x="1" y="841"/>
                  </a:cubicBezTo>
                  <a:cubicBezTo>
                    <a:pt x="1" y="1305"/>
                    <a:pt x="377" y="1683"/>
                    <a:pt x="840" y="1683"/>
                  </a:cubicBezTo>
                  <a:cubicBezTo>
                    <a:pt x="1302" y="1683"/>
                    <a:pt x="1679" y="1306"/>
                    <a:pt x="1679" y="841"/>
                  </a:cubicBezTo>
                  <a:cubicBezTo>
                    <a:pt x="1679" y="376"/>
                    <a:pt x="1305"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6"/>
            <p:cNvSpPr/>
            <p:nvPr/>
          </p:nvSpPr>
          <p:spPr>
            <a:xfrm>
              <a:off x="3024182" y="1649964"/>
              <a:ext cx="52523" cy="52648"/>
            </a:xfrm>
            <a:custGeom>
              <a:rect b="b" l="l" r="r" t="t"/>
              <a:pathLst>
                <a:path extrusionOk="0" h="1683" w="1679">
                  <a:moveTo>
                    <a:pt x="842" y="1"/>
                  </a:moveTo>
                  <a:cubicBezTo>
                    <a:pt x="841" y="1"/>
                    <a:pt x="841" y="1"/>
                    <a:pt x="840" y="1"/>
                  </a:cubicBezTo>
                  <a:cubicBezTo>
                    <a:pt x="376" y="1"/>
                    <a:pt x="1" y="378"/>
                    <a:pt x="1" y="842"/>
                  </a:cubicBezTo>
                  <a:cubicBezTo>
                    <a:pt x="1" y="1306"/>
                    <a:pt x="376" y="1683"/>
                    <a:pt x="840" y="1683"/>
                  </a:cubicBezTo>
                  <a:cubicBezTo>
                    <a:pt x="1303" y="1683"/>
                    <a:pt x="1678" y="1307"/>
                    <a:pt x="1678" y="842"/>
                  </a:cubicBezTo>
                  <a:cubicBezTo>
                    <a:pt x="1678" y="378"/>
                    <a:pt x="1304" y="1"/>
                    <a:pt x="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6"/>
            <p:cNvSpPr/>
            <p:nvPr/>
          </p:nvSpPr>
          <p:spPr>
            <a:xfrm>
              <a:off x="2788781" y="1533468"/>
              <a:ext cx="41449" cy="26027"/>
            </a:xfrm>
            <a:custGeom>
              <a:rect b="b" l="l" r="r" t="t"/>
              <a:pathLst>
                <a:path extrusionOk="0" h="832" w="1325">
                  <a:moveTo>
                    <a:pt x="1" y="1"/>
                  </a:moveTo>
                  <a:cubicBezTo>
                    <a:pt x="34" y="134"/>
                    <a:pt x="53" y="273"/>
                    <a:pt x="53" y="416"/>
                  </a:cubicBezTo>
                  <a:cubicBezTo>
                    <a:pt x="53" y="560"/>
                    <a:pt x="36" y="699"/>
                    <a:pt x="1" y="832"/>
                  </a:cubicBezTo>
                  <a:lnTo>
                    <a:pt x="1324" y="832"/>
                  </a:lnTo>
                  <a:lnTo>
                    <a:pt x="1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6"/>
            <p:cNvSpPr/>
            <p:nvPr/>
          </p:nvSpPr>
          <p:spPr>
            <a:xfrm>
              <a:off x="3077581" y="1520799"/>
              <a:ext cx="52523" cy="52680"/>
            </a:xfrm>
            <a:custGeom>
              <a:rect b="b" l="l" r="r" t="t"/>
              <a:pathLst>
                <a:path extrusionOk="0" h="1684" w="1679">
                  <a:moveTo>
                    <a:pt x="839" y="1"/>
                  </a:moveTo>
                  <a:cubicBezTo>
                    <a:pt x="376" y="1"/>
                    <a:pt x="1" y="376"/>
                    <a:pt x="1" y="842"/>
                  </a:cubicBezTo>
                  <a:cubicBezTo>
                    <a:pt x="1" y="1307"/>
                    <a:pt x="376" y="1683"/>
                    <a:pt x="839" y="1683"/>
                  </a:cubicBezTo>
                  <a:cubicBezTo>
                    <a:pt x="1303" y="1683"/>
                    <a:pt x="1678" y="1307"/>
                    <a:pt x="1678" y="842"/>
                  </a:cubicBezTo>
                  <a:cubicBezTo>
                    <a:pt x="1678" y="377"/>
                    <a:pt x="1303"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6"/>
            <p:cNvSpPr/>
            <p:nvPr/>
          </p:nvSpPr>
          <p:spPr>
            <a:xfrm>
              <a:off x="3011982" y="1534125"/>
              <a:ext cx="41293" cy="26027"/>
            </a:xfrm>
            <a:custGeom>
              <a:rect b="b" l="l" r="r" t="t"/>
              <a:pathLst>
                <a:path extrusionOk="0" h="832" w="1320">
                  <a:moveTo>
                    <a:pt x="0" y="0"/>
                  </a:moveTo>
                  <a:lnTo>
                    <a:pt x="0" y="831"/>
                  </a:lnTo>
                  <a:lnTo>
                    <a:pt x="1319" y="831"/>
                  </a:lnTo>
                  <a:cubicBezTo>
                    <a:pt x="1284" y="698"/>
                    <a:pt x="1267" y="559"/>
                    <a:pt x="1267" y="416"/>
                  </a:cubicBezTo>
                  <a:cubicBezTo>
                    <a:pt x="1267" y="272"/>
                    <a:pt x="1284" y="134"/>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6"/>
            <p:cNvSpPr/>
            <p:nvPr/>
          </p:nvSpPr>
          <p:spPr>
            <a:xfrm>
              <a:off x="2817029" y="1605981"/>
              <a:ext cx="55120" cy="47456"/>
            </a:xfrm>
            <a:custGeom>
              <a:rect b="b" l="l" r="r" t="t"/>
              <a:pathLst>
                <a:path extrusionOk="0" h="1517" w="1762">
                  <a:moveTo>
                    <a:pt x="950" y="0"/>
                  </a:moveTo>
                  <a:lnTo>
                    <a:pt x="0" y="954"/>
                  </a:lnTo>
                  <a:cubicBezTo>
                    <a:pt x="249" y="1088"/>
                    <a:pt x="459" y="1281"/>
                    <a:pt x="613" y="1516"/>
                  </a:cubicBezTo>
                  <a:lnTo>
                    <a:pt x="1762" y="362"/>
                  </a:lnTo>
                  <a:lnTo>
                    <a:pt x="9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6"/>
            <p:cNvSpPr/>
            <p:nvPr/>
          </p:nvSpPr>
          <p:spPr>
            <a:xfrm>
              <a:off x="2894735" y="1702988"/>
              <a:ext cx="52523" cy="52648"/>
            </a:xfrm>
            <a:custGeom>
              <a:rect b="b" l="l" r="r" t="t"/>
              <a:pathLst>
                <a:path extrusionOk="0" h="1683" w="1679">
                  <a:moveTo>
                    <a:pt x="840" y="0"/>
                  </a:moveTo>
                  <a:cubicBezTo>
                    <a:pt x="377" y="0"/>
                    <a:pt x="1" y="377"/>
                    <a:pt x="1" y="841"/>
                  </a:cubicBezTo>
                  <a:cubicBezTo>
                    <a:pt x="1" y="1305"/>
                    <a:pt x="377" y="1683"/>
                    <a:pt x="840" y="1683"/>
                  </a:cubicBezTo>
                  <a:cubicBezTo>
                    <a:pt x="1303" y="1683"/>
                    <a:pt x="1678" y="1306"/>
                    <a:pt x="1678" y="841"/>
                  </a:cubicBezTo>
                  <a:cubicBezTo>
                    <a:pt x="1678" y="376"/>
                    <a:pt x="1303"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6"/>
            <p:cNvSpPr/>
            <p:nvPr/>
          </p:nvSpPr>
          <p:spPr>
            <a:xfrm>
              <a:off x="2907999" y="1633228"/>
              <a:ext cx="26027" cy="45391"/>
            </a:xfrm>
            <a:custGeom>
              <a:rect b="b" l="l" r="r" t="t"/>
              <a:pathLst>
                <a:path extrusionOk="0" h="1451" w="832">
                  <a:moveTo>
                    <a:pt x="831" y="0"/>
                  </a:moveTo>
                  <a:lnTo>
                    <a:pt x="831" y="0"/>
                  </a:lnTo>
                  <a:lnTo>
                    <a:pt x="831" y="0"/>
                  </a:lnTo>
                  <a:cubicBezTo>
                    <a:pt x="831" y="0"/>
                    <a:pt x="831" y="0"/>
                    <a:pt x="831" y="0"/>
                  </a:cubicBezTo>
                  <a:close/>
                  <a:moveTo>
                    <a:pt x="831" y="0"/>
                  </a:moveTo>
                  <a:cubicBezTo>
                    <a:pt x="830" y="1"/>
                    <a:pt x="585" y="110"/>
                    <a:pt x="582" y="111"/>
                  </a:cubicBezTo>
                  <a:cubicBezTo>
                    <a:pt x="544" y="136"/>
                    <a:pt x="498" y="146"/>
                    <a:pt x="448" y="146"/>
                  </a:cubicBezTo>
                  <a:cubicBezTo>
                    <a:pt x="301" y="146"/>
                    <a:pt x="119" y="60"/>
                    <a:pt x="1" y="1"/>
                  </a:cubicBezTo>
                  <a:lnTo>
                    <a:pt x="1" y="1451"/>
                  </a:lnTo>
                  <a:cubicBezTo>
                    <a:pt x="134" y="1416"/>
                    <a:pt x="272" y="1397"/>
                    <a:pt x="416" y="1397"/>
                  </a:cubicBezTo>
                  <a:cubicBezTo>
                    <a:pt x="560" y="1397"/>
                    <a:pt x="698" y="1416"/>
                    <a:pt x="831" y="1451"/>
                  </a:cubicBezTo>
                  <a:lnTo>
                    <a:pt x="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6"/>
            <p:cNvSpPr/>
            <p:nvPr/>
          </p:nvSpPr>
          <p:spPr>
            <a:xfrm>
              <a:off x="2972253" y="1604949"/>
              <a:ext cx="51647" cy="44703"/>
            </a:xfrm>
            <a:custGeom>
              <a:rect b="b" l="l" r="r" t="t"/>
              <a:pathLst>
                <a:path extrusionOk="0" h="1429" w="1651">
                  <a:moveTo>
                    <a:pt x="814" y="0"/>
                  </a:moveTo>
                  <a:lnTo>
                    <a:pt x="0" y="361"/>
                  </a:lnTo>
                  <a:lnTo>
                    <a:pt x="1064" y="1428"/>
                  </a:lnTo>
                  <a:cubicBezTo>
                    <a:pt x="1208" y="1186"/>
                    <a:pt x="1410" y="985"/>
                    <a:pt x="1651" y="842"/>
                  </a:cubicBezTo>
                  <a:lnTo>
                    <a:pt x="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6"/>
            <p:cNvSpPr/>
            <p:nvPr/>
          </p:nvSpPr>
          <p:spPr>
            <a:xfrm>
              <a:off x="2711920" y="1520173"/>
              <a:ext cx="52523" cy="52648"/>
            </a:xfrm>
            <a:custGeom>
              <a:rect b="b" l="l" r="r" t="t"/>
              <a:pathLst>
                <a:path extrusionOk="0" h="1683" w="1679">
                  <a:moveTo>
                    <a:pt x="839" y="0"/>
                  </a:moveTo>
                  <a:cubicBezTo>
                    <a:pt x="376" y="0"/>
                    <a:pt x="1" y="377"/>
                    <a:pt x="1" y="841"/>
                  </a:cubicBezTo>
                  <a:cubicBezTo>
                    <a:pt x="1" y="1306"/>
                    <a:pt x="376" y="1683"/>
                    <a:pt x="839" y="1683"/>
                  </a:cubicBezTo>
                  <a:cubicBezTo>
                    <a:pt x="1302" y="1683"/>
                    <a:pt x="1678" y="1306"/>
                    <a:pt x="1678" y="841"/>
                  </a:cubicBezTo>
                  <a:cubicBezTo>
                    <a:pt x="1678" y="377"/>
                    <a:pt x="1302"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6"/>
            <p:cNvSpPr/>
            <p:nvPr/>
          </p:nvSpPr>
          <p:spPr>
            <a:xfrm>
              <a:off x="2894735" y="1338453"/>
              <a:ext cx="52523" cy="52648"/>
            </a:xfrm>
            <a:custGeom>
              <a:rect b="b" l="l" r="r" t="t"/>
              <a:pathLst>
                <a:path extrusionOk="0" h="1683" w="1679">
                  <a:moveTo>
                    <a:pt x="840" y="0"/>
                  </a:moveTo>
                  <a:cubicBezTo>
                    <a:pt x="377" y="0"/>
                    <a:pt x="1" y="376"/>
                    <a:pt x="1" y="841"/>
                  </a:cubicBezTo>
                  <a:cubicBezTo>
                    <a:pt x="1" y="1305"/>
                    <a:pt x="377" y="1682"/>
                    <a:pt x="840" y="1682"/>
                  </a:cubicBezTo>
                  <a:cubicBezTo>
                    <a:pt x="1303" y="1682"/>
                    <a:pt x="1678" y="1305"/>
                    <a:pt x="1678" y="841"/>
                  </a:cubicBezTo>
                  <a:cubicBezTo>
                    <a:pt x="1678" y="377"/>
                    <a:pt x="1303"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6"/>
            <p:cNvSpPr/>
            <p:nvPr/>
          </p:nvSpPr>
          <p:spPr>
            <a:xfrm>
              <a:off x="2907999" y="1415470"/>
              <a:ext cx="26027" cy="45891"/>
            </a:xfrm>
            <a:custGeom>
              <a:rect b="b" l="l" r="r" t="t"/>
              <a:pathLst>
                <a:path extrusionOk="0" h="1467" w="832">
                  <a:moveTo>
                    <a:pt x="1" y="0"/>
                  </a:moveTo>
                  <a:lnTo>
                    <a:pt x="1" y="1464"/>
                  </a:lnTo>
                  <a:lnTo>
                    <a:pt x="249" y="1355"/>
                  </a:lnTo>
                  <a:cubicBezTo>
                    <a:pt x="303" y="1332"/>
                    <a:pt x="361" y="1320"/>
                    <a:pt x="418" y="1320"/>
                  </a:cubicBezTo>
                  <a:cubicBezTo>
                    <a:pt x="476" y="1320"/>
                    <a:pt x="533" y="1332"/>
                    <a:pt x="587" y="1356"/>
                  </a:cubicBezTo>
                  <a:lnTo>
                    <a:pt x="831" y="1467"/>
                  </a:lnTo>
                  <a:lnTo>
                    <a:pt x="831" y="0"/>
                  </a:lnTo>
                  <a:cubicBezTo>
                    <a:pt x="698" y="34"/>
                    <a:pt x="560" y="52"/>
                    <a:pt x="416" y="52"/>
                  </a:cubicBezTo>
                  <a:cubicBezTo>
                    <a:pt x="272" y="52"/>
                    <a:pt x="134" y="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6"/>
            <p:cNvSpPr/>
            <p:nvPr/>
          </p:nvSpPr>
          <p:spPr>
            <a:xfrm>
              <a:off x="2969281" y="1440653"/>
              <a:ext cx="55745" cy="48175"/>
            </a:xfrm>
            <a:custGeom>
              <a:rect b="b" l="l" r="r" t="t"/>
              <a:pathLst>
                <a:path extrusionOk="0" h="1540" w="1782">
                  <a:moveTo>
                    <a:pt x="1168" y="0"/>
                  </a:moveTo>
                  <a:lnTo>
                    <a:pt x="1" y="1173"/>
                  </a:lnTo>
                  <a:lnTo>
                    <a:pt x="808" y="1539"/>
                  </a:lnTo>
                  <a:lnTo>
                    <a:pt x="1782" y="561"/>
                  </a:lnTo>
                  <a:cubicBezTo>
                    <a:pt x="1533" y="428"/>
                    <a:pt x="1322" y="234"/>
                    <a:pt x="1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6"/>
            <p:cNvSpPr/>
            <p:nvPr/>
          </p:nvSpPr>
          <p:spPr>
            <a:xfrm>
              <a:off x="2818155" y="1444407"/>
              <a:ext cx="51741" cy="44640"/>
            </a:xfrm>
            <a:custGeom>
              <a:rect b="b" l="l" r="r" t="t"/>
              <a:pathLst>
                <a:path extrusionOk="0" h="1427" w="1654">
                  <a:moveTo>
                    <a:pt x="589" y="0"/>
                  </a:moveTo>
                  <a:cubicBezTo>
                    <a:pt x="446" y="241"/>
                    <a:pt x="242" y="445"/>
                    <a:pt x="0" y="588"/>
                  </a:cubicBezTo>
                  <a:lnTo>
                    <a:pt x="836" y="1426"/>
                  </a:lnTo>
                  <a:lnTo>
                    <a:pt x="1654" y="1070"/>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0" name="Google Shape;2010;p46"/>
          <p:cNvGrpSpPr/>
          <p:nvPr/>
        </p:nvGrpSpPr>
        <p:grpSpPr>
          <a:xfrm>
            <a:off x="5584636" y="1879159"/>
            <a:ext cx="424159" cy="292147"/>
            <a:chOff x="4598098" y="2859596"/>
            <a:chExt cx="424159" cy="292147"/>
          </a:xfrm>
        </p:grpSpPr>
        <p:sp>
          <p:nvSpPr>
            <p:cNvPr id="2011" name="Google Shape;2011;p46"/>
            <p:cNvSpPr/>
            <p:nvPr/>
          </p:nvSpPr>
          <p:spPr>
            <a:xfrm>
              <a:off x="4598098" y="2988167"/>
              <a:ext cx="212940" cy="163576"/>
            </a:xfrm>
            <a:custGeom>
              <a:rect b="b" l="l" r="r" t="t"/>
              <a:pathLst>
                <a:path extrusionOk="0" h="5229" w="6807">
                  <a:moveTo>
                    <a:pt x="1547" y="0"/>
                  </a:moveTo>
                  <a:cubicBezTo>
                    <a:pt x="1481" y="0"/>
                    <a:pt x="1414" y="17"/>
                    <a:pt x="1352" y="53"/>
                  </a:cubicBezTo>
                  <a:cubicBezTo>
                    <a:pt x="1337" y="60"/>
                    <a:pt x="1007" y="254"/>
                    <a:pt x="688" y="560"/>
                  </a:cubicBezTo>
                  <a:cubicBezTo>
                    <a:pt x="218" y="1012"/>
                    <a:pt x="1" y="1496"/>
                    <a:pt x="59" y="1961"/>
                  </a:cubicBezTo>
                  <a:cubicBezTo>
                    <a:pt x="160" y="2759"/>
                    <a:pt x="1008" y="3374"/>
                    <a:pt x="2656" y="3841"/>
                  </a:cubicBezTo>
                  <a:cubicBezTo>
                    <a:pt x="3372" y="4044"/>
                    <a:pt x="4485" y="4251"/>
                    <a:pt x="5474" y="4343"/>
                  </a:cubicBezTo>
                  <a:lnTo>
                    <a:pt x="5256" y="4552"/>
                  </a:lnTo>
                  <a:cubicBezTo>
                    <a:pt x="5100" y="4701"/>
                    <a:pt x="5094" y="4949"/>
                    <a:pt x="5243" y="5107"/>
                  </a:cubicBezTo>
                  <a:cubicBezTo>
                    <a:pt x="5320" y="5188"/>
                    <a:pt x="5423" y="5229"/>
                    <a:pt x="5527" y="5229"/>
                  </a:cubicBezTo>
                  <a:cubicBezTo>
                    <a:pt x="5624" y="5229"/>
                    <a:pt x="5722" y="5193"/>
                    <a:pt x="5798" y="5121"/>
                  </a:cubicBezTo>
                  <a:lnTo>
                    <a:pt x="6676" y="4285"/>
                  </a:lnTo>
                  <a:cubicBezTo>
                    <a:pt x="6743" y="4216"/>
                    <a:pt x="6807" y="4109"/>
                    <a:pt x="6797" y="3975"/>
                  </a:cubicBezTo>
                  <a:cubicBezTo>
                    <a:pt x="6789" y="3906"/>
                    <a:pt x="6768" y="3818"/>
                    <a:pt x="6701" y="3742"/>
                  </a:cubicBezTo>
                  <a:lnTo>
                    <a:pt x="5907" y="2830"/>
                  </a:lnTo>
                  <a:cubicBezTo>
                    <a:pt x="5830" y="2742"/>
                    <a:pt x="5721" y="2696"/>
                    <a:pt x="5611" y="2696"/>
                  </a:cubicBezTo>
                  <a:cubicBezTo>
                    <a:pt x="5520" y="2696"/>
                    <a:pt x="5428" y="2728"/>
                    <a:pt x="5353" y="2792"/>
                  </a:cubicBezTo>
                  <a:cubicBezTo>
                    <a:pt x="5189" y="2935"/>
                    <a:pt x="5173" y="3182"/>
                    <a:pt x="5315" y="3346"/>
                  </a:cubicBezTo>
                  <a:lnTo>
                    <a:pt x="5500" y="3558"/>
                  </a:lnTo>
                  <a:cubicBezTo>
                    <a:pt x="4574" y="3468"/>
                    <a:pt x="3524" y="3271"/>
                    <a:pt x="2869" y="3086"/>
                  </a:cubicBezTo>
                  <a:cubicBezTo>
                    <a:pt x="2284" y="2921"/>
                    <a:pt x="915" y="2469"/>
                    <a:pt x="838" y="1864"/>
                  </a:cubicBezTo>
                  <a:cubicBezTo>
                    <a:pt x="783" y="1439"/>
                    <a:pt x="1427" y="917"/>
                    <a:pt x="1745" y="732"/>
                  </a:cubicBezTo>
                  <a:cubicBezTo>
                    <a:pt x="1931" y="623"/>
                    <a:pt x="1996" y="383"/>
                    <a:pt x="1888" y="196"/>
                  </a:cubicBezTo>
                  <a:cubicBezTo>
                    <a:pt x="1815" y="70"/>
                    <a:pt x="1683" y="0"/>
                    <a:pt x="1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6"/>
            <p:cNvSpPr/>
            <p:nvPr/>
          </p:nvSpPr>
          <p:spPr>
            <a:xfrm>
              <a:off x="4889182" y="2988229"/>
              <a:ext cx="133076" cy="126413"/>
            </a:xfrm>
            <a:custGeom>
              <a:rect b="b" l="l" r="r" t="t"/>
              <a:pathLst>
                <a:path extrusionOk="0" h="4041" w="4254">
                  <a:moveTo>
                    <a:pt x="2835" y="0"/>
                  </a:moveTo>
                  <a:cubicBezTo>
                    <a:pt x="2703" y="0"/>
                    <a:pt x="2574" y="67"/>
                    <a:pt x="2500" y="189"/>
                  </a:cubicBezTo>
                  <a:cubicBezTo>
                    <a:pt x="2387" y="374"/>
                    <a:pt x="2444" y="616"/>
                    <a:pt x="2631" y="729"/>
                  </a:cubicBezTo>
                  <a:cubicBezTo>
                    <a:pt x="2633" y="730"/>
                    <a:pt x="2839" y="858"/>
                    <a:pt x="3031" y="1062"/>
                  </a:cubicBezTo>
                  <a:cubicBezTo>
                    <a:pt x="3183" y="1224"/>
                    <a:pt x="3357" y="1468"/>
                    <a:pt x="3319" y="1708"/>
                  </a:cubicBezTo>
                  <a:cubicBezTo>
                    <a:pt x="3278" y="1970"/>
                    <a:pt x="2906" y="2643"/>
                    <a:pt x="340" y="3266"/>
                  </a:cubicBezTo>
                  <a:cubicBezTo>
                    <a:pt x="130" y="3318"/>
                    <a:pt x="1" y="3529"/>
                    <a:pt x="52" y="3740"/>
                  </a:cubicBezTo>
                  <a:cubicBezTo>
                    <a:pt x="95" y="3920"/>
                    <a:pt x="256" y="4041"/>
                    <a:pt x="433" y="4041"/>
                  </a:cubicBezTo>
                  <a:cubicBezTo>
                    <a:pt x="463" y="4041"/>
                    <a:pt x="494" y="4037"/>
                    <a:pt x="525" y="4030"/>
                  </a:cubicBezTo>
                  <a:cubicBezTo>
                    <a:pt x="2781" y="3482"/>
                    <a:pt x="3947" y="2762"/>
                    <a:pt x="4094" y="1830"/>
                  </a:cubicBezTo>
                  <a:cubicBezTo>
                    <a:pt x="4254" y="812"/>
                    <a:pt x="3089" y="88"/>
                    <a:pt x="3039" y="58"/>
                  </a:cubicBezTo>
                  <a:cubicBezTo>
                    <a:pt x="2975" y="19"/>
                    <a:pt x="2905" y="0"/>
                    <a:pt x="2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6"/>
            <p:cNvSpPr/>
            <p:nvPr/>
          </p:nvSpPr>
          <p:spPr>
            <a:xfrm>
              <a:off x="4680497" y="2908991"/>
              <a:ext cx="63691" cy="118905"/>
            </a:xfrm>
            <a:custGeom>
              <a:rect b="b" l="l" r="r" t="t"/>
              <a:pathLst>
                <a:path extrusionOk="0" h="3801" w="2036">
                  <a:moveTo>
                    <a:pt x="392" y="1"/>
                  </a:moveTo>
                  <a:cubicBezTo>
                    <a:pt x="175" y="1"/>
                    <a:pt x="0" y="177"/>
                    <a:pt x="0" y="393"/>
                  </a:cubicBezTo>
                  <a:cubicBezTo>
                    <a:pt x="0" y="610"/>
                    <a:pt x="175" y="785"/>
                    <a:pt x="392" y="785"/>
                  </a:cubicBezTo>
                  <a:lnTo>
                    <a:pt x="888" y="785"/>
                  </a:lnTo>
                  <a:cubicBezTo>
                    <a:pt x="1087" y="785"/>
                    <a:pt x="1249" y="947"/>
                    <a:pt x="1249" y="1146"/>
                  </a:cubicBezTo>
                  <a:cubicBezTo>
                    <a:pt x="1249" y="1347"/>
                    <a:pt x="1087" y="1511"/>
                    <a:pt x="888" y="1511"/>
                  </a:cubicBezTo>
                  <a:lnTo>
                    <a:pt x="392" y="1511"/>
                  </a:lnTo>
                  <a:cubicBezTo>
                    <a:pt x="175" y="1511"/>
                    <a:pt x="0" y="1686"/>
                    <a:pt x="0" y="1902"/>
                  </a:cubicBezTo>
                  <a:cubicBezTo>
                    <a:pt x="0" y="2119"/>
                    <a:pt x="175" y="2295"/>
                    <a:pt x="392" y="2295"/>
                  </a:cubicBezTo>
                  <a:lnTo>
                    <a:pt x="888" y="2295"/>
                  </a:lnTo>
                  <a:cubicBezTo>
                    <a:pt x="1087" y="2295"/>
                    <a:pt x="1249" y="2456"/>
                    <a:pt x="1249" y="2655"/>
                  </a:cubicBezTo>
                  <a:cubicBezTo>
                    <a:pt x="1249" y="2854"/>
                    <a:pt x="1087" y="3015"/>
                    <a:pt x="888" y="3015"/>
                  </a:cubicBezTo>
                  <a:lnTo>
                    <a:pt x="410" y="3015"/>
                  </a:lnTo>
                  <a:cubicBezTo>
                    <a:pt x="194" y="3015"/>
                    <a:pt x="18" y="3191"/>
                    <a:pt x="18" y="3408"/>
                  </a:cubicBezTo>
                  <a:cubicBezTo>
                    <a:pt x="18" y="3625"/>
                    <a:pt x="194" y="3800"/>
                    <a:pt x="410" y="3800"/>
                  </a:cubicBezTo>
                  <a:lnTo>
                    <a:pt x="888" y="3800"/>
                  </a:lnTo>
                  <a:cubicBezTo>
                    <a:pt x="1520" y="3800"/>
                    <a:pt x="2035" y="3286"/>
                    <a:pt x="2035" y="2654"/>
                  </a:cubicBezTo>
                  <a:cubicBezTo>
                    <a:pt x="2035" y="2365"/>
                    <a:pt x="1927" y="2102"/>
                    <a:pt x="1751" y="1900"/>
                  </a:cubicBezTo>
                  <a:cubicBezTo>
                    <a:pt x="1928" y="1698"/>
                    <a:pt x="2035" y="1435"/>
                    <a:pt x="2035" y="1147"/>
                  </a:cubicBezTo>
                  <a:cubicBezTo>
                    <a:pt x="2035" y="516"/>
                    <a:pt x="1520" y="1"/>
                    <a:pt x="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6"/>
            <p:cNvSpPr/>
            <p:nvPr/>
          </p:nvSpPr>
          <p:spPr>
            <a:xfrm>
              <a:off x="4867003" y="2906144"/>
              <a:ext cx="68884" cy="122346"/>
            </a:xfrm>
            <a:custGeom>
              <a:rect b="b" l="l" r="r" t="t"/>
              <a:pathLst>
                <a:path extrusionOk="0" h="3911" w="2202">
                  <a:moveTo>
                    <a:pt x="1102" y="785"/>
                  </a:moveTo>
                  <a:cubicBezTo>
                    <a:pt x="1276" y="785"/>
                    <a:pt x="1417" y="927"/>
                    <a:pt x="1417" y="1101"/>
                  </a:cubicBezTo>
                  <a:lnTo>
                    <a:pt x="1417" y="2810"/>
                  </a:lnTo>
                  <a:cubicBezTo>
                    <a:pt x="1417" y="2983"/>
                    <a:pt x="1275" y="3126"/>
                    <a:pt x="1102" y="3126"/>
                  </a:cubicBezTo>
                  <a:cubicBezTo>
                    <a:pt x="929" y="3126"/>
                    <a:pt x="787" y="2984"/>
                    <a:pt x="787" y="2810"/>
                  </a:cubicBezTo>
                  <a:lnTo>
                    <a:pt x="787" y="1101"/>
                  </a:lnTo>
                  <a:cubicBezTo>
                    <a:pt x="787" y="928"/>
                    <a:pt x="927" y="785"/>
                    <a:pt x="1102" y="785"/>
                  </a:cubicBezTo>
                  <a:close/>
                  <a:moveTo>
                    <a:pt x="1101" y="0"/>
                  </a:moveTo>
                  <a:cubicBezTo>
                    <a:pt x="494" y="0"/>
                    <a:pt x="1" y="495"/>
                    <a:pt x="1" y="1101"/>
                  </a:cubicBezTo>
                  <a:lnTo>
                    <a:pt x="1" y="2810"/>
                  </a:lnTo>
                  <a:cubicBezTo>
                    <a:pt x="1" y="3417"/>
                    <a:pt x="494" y="3911"/>
                    <a:pt x="1101" y="3911"/>
                  </a:cubicBezTo>
                  <a:cubicBezTo>
                    <a:pt x="1707" y="3911"/>
                    <a:pt x="2201" y="3417"/>
                    <a:pt x="2201" y="2810"/>
                  </a:cubicBezTo>
                  <a:lnTo>
                    <a:pt x="2201" y="1101"/>
                  </a:lnTo>
                  <a:cubicBezTo>
                    <a:pt x="2201" y="495"/>
                    <a:pt x="1707" y="0"/>
                    <a:pt x="1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6"/>
            <p:cNvSpPr/>
            <p:nvPr/>
          </p:nvSpPr>
          <p:spPr>
            <a:xfrm>
              <a:off x="4772530" y="2909648"/>
              <a:ext cx="65412" cy="117153"/>
            </a:xfrm>
            <a:custGeom>
              <a:rect b="b" l="l" r="r" t="t"/>
              <a:pathLst>
                <a:path extrusionOk="0" h="3745" w="2091">
                  <a:moveTo>
                    <a:pt x="1043" y="2199"/>
                  </a:moveTo>
                  <a:cubicBezTo>
                    <a:pt x="1187" y="2199"/>
                    <a:pt x="1304" y="2316"/>
                    <a:pt x="1304" y="2460"/>
                  </a:cubicBezTo>
                  <a:lnTo>
                    <a:pt x="1304" y="2698"/>
                  </a:lnTo>
                  <a:lnTo>
                    <a:pt x="1305" y="2698"/>
                  </a:lnTo>
                  <a:cubicBezTo>
                    <a:pt x="1305" y="2842"/>
                    <a:pt x="1188" y="2958"/>
                    <a:pt x="1044" y="2958"/>
                  </a:cubicBezTo>
                  <a:cubicBezTo>
                    <a:pt x="901" y="2958"/>
                    <a:pt x="785" y="2842"/>
                    <a:pt x="785" y="2698"/>
                  </a:cubicBezTo>
                  <a:lnTo>
                    <a:pt x="785" y="2452"/>
                  </a:lnTo>
                  <a:cubicBezTo>
                    <a:pt x="786" y="2385"/>
                    <a:pt x="812" y="2322"/>
                    <a:pt x="860" y="2275"/>
                  </a:cubicBezTo>
                  <a:cubicBezTo>
                    <a:pt x="909" y="2226"/>
                    <a:pt x="974" y="2199"/>
                    <a:pt x="1043" y="2199"/>
                  </a:cubicBezTo>
                  <a:close/>
                  <a:moveTo>
                    <a:pt x="1111" y="0"/>
                  </a:moveTo>
                  <a:cubicBezTo>
                    <a:pt x="500" y="0"/>
                    <a:pt x="1" y="498"/>
                    <a:pt x="1" y="1111"/>
                  </a:cubicBezTo>
                  <a:lnTo>
                    <a:pt x="1" y="2447"/>
                  </a:lnTo>
                  <a:lnTo>
                    <a:pt x="1" y="2460"/>
                  </a:lnTo>
                  <a:lnTo>
                    <a:pt x="1" y="2699"/>
                  </a:lnTo>
                  <a:lnTo>
                    <a:pt x="1" y="2709"/>
                  </a:lnTo>
                  <a:cubicBezTo>
                    <a:pt x="6" y="3282"/>
                    <a:pt x="473" y="3744"/>
                    <a:pt x="1046" y="3744"/>
                  </a:cubicBezTo>
                  <a:cubicBezTo>
                    <a:pt x="1622" y="3744"/>
                    <a:pt x="2091" y="3275"/>
                    <a:pt x="2091" y="2699"/>
                  </a:cubicBezTo>
                  <a:lnTo>
                    <a:pt x="2091" y="2460"/>
                  </a:lnTo>
                  <a:cubicBezTo>
                    <a:pt x="2090" y="1884"/>
                    <a:pt x="1622" y="1415"/>
                    <a:pt x="1046" y="1415"/>
                  </a:cubicBezTo>
                  <a:cubicBezTo>
                    <a:pt x="956" y="1415"/>
                    <a:pt x="869" y="1425"/>
                    <a:pt x="786" y="1446"/>
                  </a:cubicBezTo>
                  <a:lnTo>
                    <a:pt x="786" y="1111"/>
                  </a:lnTo>
                  <a:cubicBezTo>
                    <a:pt x="786" y="932"/>
                    <a:pt x="931" y="785"/>
                    <a:pt x="1111" y="785"/>
                  </a:cubicBezTo>
                  <a:lnTo>
                    <a:pt x="1628" y="785"/>
                  </a:lnTo>
                  <a:cubicBezTo>
                    <a:pt x="1844" y="785"/>
                    <a:pt x="2021" y="609"/>
                    <a:pt x="2021" y="393"/>
                  </a:cubicBezTo>
                  <a:cubicBezTo>
                    <a:pt x="2021" y="177"/>
                    <a:pt x="1844" y="0"/>
                    <a:pt x="16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6"/>
            <p:cNvSpPr/>
            <p:nvPr/>
          </p:nvSpPr>
          <p:spPr>
            <a:xfrm>
              <a:off x="4947931" y="2859596"/>
              <a:ext cx="33848" cy="33848"/>
            </a:xfrm>
            <a:custGeom>
              <a:rect b="b" l="l" r="r" t="t"/>
              <a:pathLst>
                <a:path extrusionOk="0" h="1082" w="1082">
                  <a:moveTo>
                    <a:pt x="541" y="1"/>
                  </a:moveTo>
                  <a:cubicBezTo>
                    <a:pt x="243" y="1"/>
                    <a:pt x="1" y="243"/>
                    <a:pt x="1" y="541"/>
                  </a:cubicBezTo>
                  <a:cubicBezTo>
                    <a:pt x="1" y="839"/>
                    <a:pt x="242" y="1081"/>
                    <a:pt x="541" y="1081"/>
                  </a:cubicBezTo>
                  <a:cubicBezTo>
                    <a:pt x="838" y="1081"/>
                    <a:pt x="1081" y="840"/>
                    <a:pt x="1081" y="541"/>
                  </a:cubicBezTo>
                  <a:cubicBezTo>
                    <a:pt x="1081" y="244"/>
                    <a:pt x="838"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46"/>
          <p:cNvGrpSpPr/>
          <p:nvPr/>
        </p:nvGrpSpPr>
        <p:grpSpPr>
          <a:xfrm>
            <a:off x="3571563" y="3397557"/>
            <a:ext cx="332408" cy="418122"/>
            <a:chOff x="3299906" y="3459594"/>
            <a:chExt cx="332408" cy="418122"/>
          </a:xfrm>
        </p:grpSpPr>
        <p:sp>
          <p:nvSpPr>
            <p:cNvPr id="2018" name="Google Shape;2018;p46"/>
            <p:cNvSpPr/>
            <p:nvPr/>
          </p:nvSpPr>
          <p:spPr>
            <a:xfrm>
              <a:off x="3299906" y="3618228"/>
              <a:ext cx="45485" cy="44890"/>
            </a:xfrm>
            <a:custGeom>
              <a:rect b="b" l="l" r="r" t="t"/>
              <a:pathLst>
                <a:path extrusionOk="0" h="1435" w="1454">
                  <a:moveTo>
                    <a:pt x="668" y="1"/>
                  </a:moveTo>
                  <a:cubicBezTo>
                    <a:pt x="577" y="1"/>
                    <a:pt x="485" y="20"/>
                    <a:pt x="397" y="60"/>
                  </a:cubicBezTo>
                  <a:cubicBezTo>
                    <a:pt x="228" y="137"/>
                    <a:pt x="106" y="280"/>
                    <a:pt x="54" y="458"/>
                  </a:cubicBezTo>
                  <a:cubicBezTo>
                    <a:pt x="1" y="637"/>
                    <a:pt x="26" y="821"/>
                    <a:pt x="126" y="978"/>
                  </a:cubicBezTo>
                  <a:lnTo>
                    <a:pt x="275" y="1217"/>
                  </a:lnTo>
                  <a:cubicBezTo>
                    <a:pt x="321" y="1289"/>
                    <a:pt x="366" y="1362"/>
                    <a:pt x="410" y="1435"/>
                  </a:cubicBezTo>
                  <a:lnTo>
                    <a:pt x="1453" y="700"/>
                  </a:lnTo>
                  <a:lnTo>
                    <a:pt x="1213" y="306"/>
                  </a:lnTo>
                  <a:cubicBezTo>
                    <a:pt x="1094" y="110"/>
                    <a:pt x="885"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6"/>
            <p:cNvSpPr/>
            <p:nvPr/>
          </p:nvSpPr>
          <p:spPr>
            <a:xfrm>
              <a:off x="3419562" y="3487780"/>
              <a:ext cx="32503" cy="32972"/>
            </a:xfrm>
            <a:custGeom>
              <a:rect b="b" l="l" r="r" t="t"/>
              <a:pathLst>
                <a:path extrusionOk="0" h="1054" w="1039">
                  <a:moveTo>
                    <a:pt x="512" y="1"/>
                  </a:moveTo>
                  <a:cubicBezTo>
                    <a:pt x="220" y="1"/>
                    <a:pt x="1" y="207"/>
                    <a:pt x="1" y="481"/>
                  </a:cubicBezTo>
                  <a:lnTo>
                    <a:pt x="1" y="1053"/>
                  </a:lnTo>
                  <a:lnTo>
                    <a:pt x="1038" y="1053"/>
                  </a:lnTo>
                  <a:lnTo>
                    <a:pt x="1038" y="481"/>
                  </a:lnTo>
                  <a:lnTo>
                    <a:pt x="1039" y="481"/>
                  </a:lnTo>
                  <a:cubicBezTo>
                    <a:pt x="1039" y="207"/>
                    <a:pt x="819" y="1"/>
                    <a:pt x="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6"/>
            <p:cNvSpPr/>
            <p:nvPr/>
          </p:nvSpPr>
          <p:spPr>
            <a:xfrm>
              <a:off x="3326308" y="3528384"/>
              <a:ext cx="305880" cy="349332"/>
            </a:xfrm>
            <a:custGeom>
              <a:rect b="b" l="l" r="r" t="t"/>
              <a:pathLst>
                <a:path extrusionOk="0" h="11167" w="9778">
                  <a:moveTo>
                    <a:pt x="4254" y="5299"/>
                  </a:moveTo>
                  <a:cubicBezTo>
                    <a:pt x="4499" y="5299"/>
                    <a:pt x="4697" y="5497"/>
                    <a:pt x="4697" y="5741"/>
                  </a:cubicBezTo>
                  <a:cubicBezTo>
                    <a:pt x="4698" y="5984"/>
                    <a:pt x="4499" y="6183"/>
                    <a:pt x="4254" y="6183"/>
                  </a:cubicBezTo>
                  <a:cubicBezTo>
                    <a:pt x="4010" y="6183"/>
                    <a:pt x="3812" y="5984"/>
                    <a:pt x="3812" y="5741"/>
                  </a:cubicBezTo>
                  <a:cubicBezTo>
                    <a:pt x="3812" y="5496"/>
                    <a:pt x="4011" y="5299"/>
                    <a:pt x="4254" y="5299"/>
                  </a:cubicBezTo>
                  <a:close/>
                  <a:moveTo>
                    <a:pt x="7569" y="5299"/>
                  </a:moveTo>
                  <a:cubicBezTo>
                    <a:pt x="7813" y="5299"/>
                    <a:pt x="8011" y="5497"/>
                    <a:pt x="8011" y="5741"/>
                  </a:cubicBezTo>
                  <a:cubicBezTo>
                    <a:pt x="8012" y="5984"/>
                    <a:pt x="7813" y="6183"/>
                    <a:pt x="7569" y="6183"/>
                  </a:cubicBezTo>
                  <a:cubicBezTo>
                    <a:pt x="7324" y="6183"/>
                    <a:pt x="7126" y="5984"/>
                    <a:pt x="7126" y="5741"/>
                  </a:cubicBezTo>
                  <a:cubicBezTo>
                    <a:pt x="7126" y="5496"/>
                    <a:pt x="7325" y="5299"/>
                    <a:pt x="7569" y="5299"/>
                  </a:cubicBezTo>
                  <a:close/>
                  <a:moveTo>
                    <a:pt x="4903" y="0"/>
                  </a:moveTo>
                  <a:lnTo>
                    <a:pt x="4903" y="3598"/>
                  </a:lnTo>
                  <a:cubicBezTo>
                    <a:pt x="4903" y="3842"/>
                    <a:pt x="4705" y="4041"/>
                    <a:pt x="4460" y="4041"/>
                  </a:cubicBezTo>
                  <a:cubicBezTo>
                    <a:pt x="4453" y="4041"/>
                    <a:pt x="4446" y="4040"/>
                    <a:pt x="4438" y="4040"/>
                  </a:cubicBezTo>
                  <a:cubicBezTo>
                    <a:pt x="4200" y="4029"/>
                    <a:pt x="4017" y="3824"/>
                    <a:pt x="4017" y="3586"/>
                  </a:cubicBezTo>
                  <a:lnTo>
                    <a:pt x="4017" y="642"/>
                  </a:lnTo>
                  <a:lnTo>
                    <a:pt x="2980" y="642"/>
                  </a:lnTo>
                  <a:lnTo>
                    <a:pt x="2980" y="3319"/>
                  </a:lnTo>
                  <a:lnTo>
                    <a:pt x="2980" y="5886"/>
                  </a:lnTo>
                  <a:cubicBezTo>
                    <a:pt x="2959" y="6143"/>
                    <a:pt x="2745" y="6303"/>
                    <a:pt x="2525" y="6303"/>
                  </a:cubicBezTo>
                  <a:cubicBezTo>
                    <a:pt x="2409" y="6303"/>
                    <a:pt x="2291" y="6259"/>
                    <a:pt x="2199" y="6160"/>
                  </a:cubicBezTo>
                  <a:lnTo>
                    <a:pt x="2159" y="6117"/>
                  </a:lnTo>
                  <a:lnTo>
                    <a:pt x="1067" y="4327"/>
                  </a:lnTo>
                  <a:lnTo>
                    <a:pt x="1" y="5079"/>
                  </a:lnTo>
                  <a:cubicBezTo>
                    <a:pt x="499" y="6018"/>
                    <a:pt x="919" y="7030"/>
                    <a:pt x="1252" y="8102"/>
                  </a:cubicBezTo>
                  <a:cubicBezTo>
                    <a:pt x="1523" y="8971"/>
                    <a:pt x="2074" y="9752"/>
                    <a:pt x="2807" y="10299"/>
                  </a:cubicBezTo>
                  <a:cubicBezTo>
                    <a:pt x="3564" y="10866"/>
                    <a:pt x="4467" y="11164"/>
                    <a:pt x="5415" y="11164"/>
                  </a:cubicBezTo>
                  <a:lnTo>
                    <a:pt x="5467" y="11164"/>
                  </a:lnTo>
                  <a:lnTo>
                    <a:pt x="5467" y="8994"/>
                  </a:lnTo>
                  <a:lnTo>
                    <a:pt x="4240" y="8994"/>
                  </a:lnTo>
                  <a:cubicBezTo>
                    <a:pt x="3995" y="8994"/>
                    <a:pt x="3797" y="8795"/>
                    <a:pt x="3797" y="8551"/>
                  </a:cubicBezTo>
                  <a:lnTo>
                    <a:pt x="3797" y="7136"/>
                  </a:lnTo>
                  <a:cubicBezTo>
                    <a:pt x="3797" y="6892"/>
                    <a:pt x="3995" y="6693"/>
                    <a:pt x="4240" y="6693"/>
                  </a:cubicBezTo>
                  <a:cubicBezTo>
                    <a:pt x="4247" y="6693"/>
                    <a:pt x="4255" y="6693"/>
                    <a:pt x="4262" y="6694"/>
                  </a:cubicBezTo>
                  <a:cubicBezTo>
                    <a:pt x="4500" y="6705"/>
                    <a:pt x="4683" y="6910"/>
                    <a:pt x="4683" y="7148"/>
                  </a:cubicBezTo>
                  <a:lnTo>
                    <a:pt x="4683" y="8107"/>
                  </a:lnTo>
                  <a:lnTo>
                    <a:pt x="5468" y="8107"/>
                  </a:lnTo>
                  <a:lnTo>
                    <a:pt x="5468" y="6148"/>
                  </a:lnTo>
                  <a:cubicBezTo>
                    <a:pt x="5468" y="5903"/>
                    <a:pt x="5667" y="5705"/>
                    <a:pt x="5913" y="5705"/>
                  </a:cubicBezTo>
                  <a:cubicBezTo>
                    <a:pt x="5919" y="5705"/>
                    <a:pt x="5926" y="5706"/>
                    <a:pt x="5933" y="5706"/>
                  </a:cubicBezTo>
                  <a:cubicBezTo>
                    <a:pt x="6171" y="5717"/>
                    <a:pt x="6354" y="5922"/>
                    <a:pt x="6354" y="6161"/>
                  </a:cubicBezTo>
                  <a:lnTo>
                    <a:pt x="6354" y="8109"/>
                  </a:lnTo>
                  <a:lnTo>
                    <a:pt x="7139" y="8109"/>
                  </a:lnTo>
                  <a:lnTo>
                    <a:pt x="7139" y="7137"/>
                  </a:lnTo>
                  <a:cubicBezTo>
                    <a:pt x="7139" y="6892"/>
                    <a:pt x="7338" y="6694"/>
                    <a:pt x="7583" y="6694"/>
                  </a:cubicBezTo>
                  <a:cubicBezTo>
                    <a:pt x="7589" y="6694"/>
                    <a:pt x="7596" y="6694"/>
                    <a:pt x="7603" y="6695"/>
                  </a:cubicBezTo>
                  <a:cubicBezTo>
                    <a:pt x="7842" y="6706"/>
                    <a:pt x="8025" y="6911"/>
                    <a:pt x="8025" y="7150"/>
                  </a:cubicBezTo>
                  <a:lnTo>
                    <a:pt x="8025" y="8552"/>
                  </a:lnTo>
                  <a:cubicBezTo>
                    <a:pt x="8025" y="8798"/>
                    <a:pt x="7826" y="8995"/>
                    <a:pt x="7582" y="8995"/>
                  </a:cubicBezTo>
                  <a:lnTo>
                    <a:pt x="6355" y="8995"/>
                  </a:lnTo>
                  <a:lnTo>
                    <a:pt x="6355" y="11166"/>
                  </a:lnTo>
                  <a:lnTo>
                    <a:pt x="6636" y="11166"/>
                  </a:lnTo>
                  <a:cubicBezTo>
                    <a:pt x="7475" y="11166"/>
                    <a:pt x="8264" y="10839"/>
                    <a:pt x="8857" y="10244"/>
                  </a:cubicBezTo>
                  <a:cubicBezTo>
                    <a:pt x="9451" y="9650"/>
                    <a:pt x="9777" y="8860"/>
                    <a:pt x="9775" y="8020"/>
                  </a:cubicBezTo>
                  <a:lnTo>
                    <a:pt x="9771" y="5310"/>
                  </a:lnTo>
                  <a:lnTo>
                    <a:pt x="9778" y="2155"/>
                  </a:lnTo>
                  <a:lnTo>
                    <a:pt x="8757" y="2155"/>
                  </a:lnTo>
                  <a:lnTo>
                    <a:pt x="8754" y="3840"/>
                  </a:lnTo>
                  <a:cubicBezTo>
                    <a:pt x="8754" y="4084"/>
                    <a:pt x="8555" y="4283"/>
                    <a:pt x="8311" y="4283"/>
                  </a:cubicBezTo>
                  <a:lnTo>
                    <a:pt x="8310" y="4283"/>
                  </a:lnTo>
                  <a:cubicBezTo>
                    <a:pt x="8064" y="4283"/>
                    <a:pt x="7868" y="4084"/>
                    <a:pt x="7868" y="3840"/>
                  </a:cubicBezTo>
                  <a:lnTo>
                    <a:pt x="7872" y="1537"/>
                  </a:lnTo>
                  <a:lnTo>
                    <a:pt x="7872" y="1534"/>
                  </a:lnTo>
                  <a:lnTo>
                    <a:pt x="7872" y="1530"/>
                  </a:lnTo>
                  <a:lnTo>
                    <a:pt x="7873" y="301"/>
                  </a:lnTo>
                  <a:lnTo>
                    <a:pt x="6825" y="301"/>
                  </a:lnTo>
                  <a:lnTo>
                    <a:pt x="6825" y="3598"/>
                  </a:lnTo>
                  <a:cubicBezTo>
                    <a:pt x="6825" y="3842"/>
                    <a:pt x="6627" y="4041"/>
                    <a:pt x="6383" y="4041"/>
                  </a:cubicBezTo>
                  <a:cubicBezTo>
                    <a:pt x="6375" y="4041"/>
                    <a:pt x="6368" y="4040"/>
                    <a:pt x="6361" y="4040"/>
                  </a:cubicBezTo>
                  <a:cubicBezTo>
                    <a:pt x="6123" y="4029"/>
                    <a:pt x="5939" y="3824"/>
                    <a:pt x="5939" y="3586"/>
                  </a:cubicBezTo>
                  <a:lnTo>
                    <a:pt x="5939" y="2"/>
                  </a:lnTo>
                  <a:lnTo>
                    <a:pt x="4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6"/>
            <p:cNvSpPr/>
            <p:nvPr/>
          </p:nvSpPr>
          <p:spPr>
            <a:xfrm>
              <a:off x="3539874" y="3471106"/>
              <a:ext cx="32878" cy="39041"/>
            </a:xfrm>
            <a:custGeom>
              <a:rect b="b" l="l" r="r" t="t"/>
              <a:pathLst>
                <a:path extrusionOk="0" h="1248" w="1051">
                  <a:moveTo>
                    <a:pt x="519" y="0"/>
                  </a:moveTo>
                  <a:cubicBezTo>
                    <a:pt x="239" y="0"/>
                    <a:pt x="11" y="228"/>
                    <a:pt x="10" y="509"/>
                  </a:cubicBezTo>
                  <a:cubicBezTo>
                    <a:pt x="10" y="526"/>
                    <a:pt x="8" y="542"/>
                    <a:pt x="7" y="559"/>
                  </a:cubicBezTo>
                  <a:lnTo>
                    <a:pt x="0" y="1218"/>
                  </a:lnTo>
                  <a:lnTo>
                    <a:pt x="0" y="1248"/>
                  </a:lnTo>
                  <a:lnTo>
                    <a:pt x="1049" y="1248"/>
                  </a:lnTo>
                  <a:lnTo>
                    <a:pt x="1051" y="511"/>
                  </a:lnTo>
                  <a:cubicBezTo>
                    <a:pt x="1051" y="375"/>
                    <a:pt x="997" y="247"/>
                    <a:pt x="902" y="150"/>
                  </a:cubicBezTo>
                  <a:cubicBezTo>
                    <a:pt x="806" y="54"/>
                    <a:pt x="677"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6"/>
            <p:cNvSpPr/>
            <p:nvPr/>
          </p:nvSpPr>
          <p:spPr>
            <a:xfrm>
              <a:off x="3479749" y="3459594"/>
              <a:ext cx="32440" cy="41168"/>
            </a:xfrm>
            <a:custGeom>
              <a:rect b="b" l="l" r="r" t="t"/>
              <a:pathLst>
                <a:path extrusionOk="0" h="1316" w="1037">
                  <a:moveTo>
                    <a:pt x="511" y="0"/>
                  </a:moveTo>
                  <a:cubicBezTo>
                    <a:pt x="230" y="0"/>
                    <a:pt x="0" y="230"/>
                    <a:pt x="0" y="510"/>
                  </a:cubicBezTo>
                  <a:lnTo>
                    <a:pt x="0" y="1313"/>
                  </a:lnTo>
                  <a:lnTo>
                    <a:pt x="1036" y="1315"/>
                  </a:lnTo>
                  <a:lnTo>
                    <a:pt x="1036" y="409"/>
                  </a:lnTo>
                  <a:cubicBezTo>
                    <a:pt x="1018" y="313"/>
                    <a:pt x="969" y="223"/>
                    <a:pt x="898" y="150"/>
                  </a:cubicBezTo>
                  <a:cubicBezTo>
                    <a:pt x="802" y="53"/>
                    <a:pt x="674"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6"/>
            <p:cNvSpPr/>
            <p:nvPr/>
          </p:nvSpPr>
          <p:spPr>
            <a:xfrm>
              <a:off x="3600249" y="3534891"/>
              <a:ext cx="32065" cy="33191"/>
            </a:xfrm>
            <a:custGeom>
              <a:rect b="b" l="l" r="r" t="t"/>
              <a:pathLst>
                <a:path extrusionOk="0" h="1061" w="1025">
                  <a:moveTo>
                    <a:pt x="515" y="1"/>
                  </a:moveTo>
                  <a:cubicBezTo>
                    <a:pt x="235" y="1"/>
                    <a:pt x="5" y="229"/>
                    <a:pt x="4" y="508"/>
                  </a:cubicBezTo>
                  <a:cubicBezTo>
                    <a:pt x="4" y="517"/>
                    <a:pt x="3" y="524"/>
                    <a:pt x="3" y="532"/>
                  </a:cubicBezTo>
                  <a:lnTo>
                    <a:pt x="1" y="1060"/>
                  </a:lnTo>
                  <a:lnTo>
                    <a:pt x="1024" y="1060"/>
                  </a:lnTo>
                  <a:lnTo>
                    <a:pt x="1025" y="512"/>
                  </a:lnTo>
                  <a:cubicBezTo>
                    <a:pt x="1025" y="375"/>
                    <a:pt x="972" y="247"/>
                    <a:pt x="876" y="151"/>
                  </a:cubicBezTo>
                  <a:cubicBezTo>
                    <a:pt x="779" y="55"/>
                    <a:pt x="651" y="1"/>
                    <a:pt x="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4" name="Google Shape;202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47"/>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txBox="1"/>
          <p:nvPr>
            <p:ph type="title"/>
          </p:nvPr>
        </p:nvSpPr>
        <p:spPr>
          <a:xfrm>
            <a:off x="713100" y="2012175"/>
            <a:ext cx="2937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Bypass Firewall</a:t>
            </a:r>
            <a:endParaRPr sz="2500">
              <a:solidFill>
                <a:schemeClr val="accent1"/>
              </a:solidFill>
            </a:endParaRPr>
          </a:p>
        </p:txBody>
      </p:sp>
      <p:sp>
        <p:nvSpPr>
          <p:cNvPr id="2031" name="Google Shape;2031;p47"/>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2000"/>
              <a:t>Access to </a:t>
            </a:r>
            <a:r>
              <a:rPr lang="en" sz="2000"/>
              <a:t>resources</a:t>
            </a:r>
            <a:r>
              <a:rPr lang="en" sz="2000"/>
              <a:t>,  applications,... or perform actions as they are blocked by firewall</a:t>
            </a:r>
            <a:endParaRPr sz="2000"/>
          </a:p>
        </p:txBody>
      </p:sp>
      <p:sp>
        <p:nvSpPr>
          <p:cNvPr id="2032" name="Google Shape;2032;p47"/>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47"/>
          <p:cNvGrpSpPr/>
          <p:nvPr/>
        </p:nvGrpSpPr>
        <p:grpSpPr>
          <a:xfrm>
            <a:off x="2405663" y="4515081"/>
            <a:ext cx="1021756" cy="332094"/>
            <a:chOff x="7289663" y="3996131"/>
            <a:chExt cx="1021756" cy="332094"/>
          </a:xfrm>
        </p:grpSpPr>
        <p:sp>
          <p:nvSpPr>
            <p:cNvPr id="2034" name="Google Shape;2034;p47"/>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47"/>
          <p:cNvGrpSpPr/>
          <p:nvPr/>
        </p:nvGrpSpPr>
        <p:grpSpPr>
          <a:xfrm>
            <a:off x="3236861" y="3957497"/>
            <a:ext cx="749797" cy="717499"/>
            <a:chOff x="7847861" y="3178722"/>
            <a:chExt cx="749797" cy="717499"/>
          </a:xfrm>
        </p:grpSpPr>
        <p:sp>
          <p:nvSpPr>
            <p:cNvPr id="2040" name="Google Shape;2040;p47"/>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47"/>
          <p:cNvGrpSpPr/>
          <p:nvPr/>
        </p:nvGrpSpPr>
        <p:grpSpPr>
          <a:xfrm>
            <a:off x="3246475" y="384950"/>
            <a:ext cx="730550" cy="554600"/>
            <a:chOff x="-4813275" y="4164250"/>
            <a:chExt cx="730550" cy="554600"/>
          </a:xfrm>
        </p:grpSpPr>
        <p:sp>
          <p:nvSpPr>
            <p:cNvPr id="2046" name="Google Shape;2046;p47"/>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grpSp>
        <p:nvGrpSpPr>
          <p:cNvPr id="2054" name="Google Shape;2054;p48"/>
          <p:cNvGrpSpPr/>
          <p:nvPr/>
        </p:nvGrpSpPr>
        <p:grpSpPr>
          <a:xfrm>
            <a:off x="3349911" y="1661109"/>
            <a:ext cx="749797" cy="717499"/>
            <a:chOff x="1317586" y="1856572"/>
            <a:chExt cx="749797" cy="717499"/>
          </a:xfrm>
        </p:grpSpPr>
        <p:sp>
          <p:nvSpPr>
            <p:cNvPr id="2055" name="Google Shape;2055;p48"/>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7" name="Google Shape;2057;p48"/>
          <p:cNvGrpSpPr/>
          <p:nvPr/>
        </p:nvGrpSpPr>
        <p:grpSpPr>
          <a:xfrm>
            <a:off x="5050748" y="1661122"/>
            <a:ext cx="749797" cy="717499"/>
            <a:chOff x="1317586" y="1856572"/>
            <a:chExt cx="749797" cy="717499"/>
          </a:xfrm>
        </p:grpSpPr>
        <p:sp>
          <p:nvSpPr>
            <p:cNvPr id="2058" name="Google Shape;2058;p48"/>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8"/>
          <p:cNvGrpSpPr/>
          <p:nvPr/>
        </p:nvGrpSpPr>
        <p:grpSpPr>
          <a:xfrm>
            <a:off x="3349914" y="3247859"/>
            <a:ext cx="749797" cy="717499"/>
            <a:chOff x="1317586" y="1856572"/>
            <a:chExt cx="749797" cy="717499"/>
          </a:xfrm>
        </p:grpSpPr>
        <p:sp>
          <p:nvSpPr>
            <p:cNvPr id="2061" name="Google Shape;2061;p48"/>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3" name="Google Shape;2063;p48"/>
          <p:cNvGrpSpPr/>
          <p:nvPr/>
        </p:nvGrpSpPr>
        <p:grpSpPr>
          <a:xfrm>
            <a:off x="5050751" y="3247872"/>
            <a:ext cx="749797" cy="717499"/>
            <a:chOff x="1317586" y="1856572"/>
            <a:chExt cx="749797" cy="717499"/>
          </a:xfrm>
        </p:grpSpPr>
        <p:sp>
          <p:nvSpPr>
            <p:cNvPr id="2064" name="Google Shape;2064;p48"/>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48"/>
          <p:cNvSpPr txBox="1"/>
          <p:nvPr>
            <p:ph idx="8"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Methods</a:t>
            </a:r>
            <a:endParaRPr>
              <a:solidFill>
                <a:schemeClr val="accent1"/>
              </a:solidFill>
            </a:endParaRPr>
          </a:p>
        </p:txBody>
      </p:sp>
      <p:sp>
        <p:nvSpPr>
          <p:cNvPr id="2067" name="Google Shape;2067;p48"/>
          <p:cNvSpPr txBox="1"/>
          <p:nvPr>
            <p:ph type="title"/>
          </p:nvPr>
        </p:nvSpPr>
        <p:spPr>
          <a:xfrm>
            <a:off x="865500" y="1509068"/>
            <a:ext cx="1978200" cy="87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Use VPN</a:t>
            </a:r>
            <a:endParaRPr/>
          </a:p>
        </p:txBody>
      </p:sp>
      <p:sp>
        <p:nvSpPr>
          <p:cNvPr id="2068" name="Google Shape;2068;p48"/>
          <p:cNvSpPr txBox="1"/>
          <p:nvPr>
            <p:ph idx="2" type="title"/>
          </p:nvPr>
        </p:nvSpPr>
        <p:spPr>
          <a:xfrm>
            <a:off x="6300300" y="1509076"/>
            <a:ext cx="1978200" cy="109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SSH Tunneling</a:t>
            </a:r>
            <a:endParaRPr/>
          </a:p>
          <a:p>
            <a:pPr indent="0" lvl="0" marL="0" rtl="0" algn="l">
              <a:spcBef>
                <a:spcPts val="0"/>
              </a:spcBef>
              <a:spcAft>
                <a:spcPts val="0"/>
              </a:spcAft>
              <a:buNone/>
            </a:pPr>
            <a:r>
              <a:t/>
            </a:r>
            <a:endParaRPr/>
          </a:p>
        </p:txBody>
      </p:sp>
      <p:sp>
        <p:nvSpPr>
          <p:cNvPr id="2069" name="Google Shape;2069;p48"/>
          <p:cNvSpPr txBox="1"/>
          <p:nvPr>
            <p:ph idx="4" type="title"/>
          </p:nvPr>
        </p:nvSpPr>
        <p:spPr>
          <a:xfrm>
            <a:off x="865500" y="3090469"/>
            <a:ext cx="1978200" cy="87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Web Proxy</a:t>
            </a:r>
            <a:endParaRPr/>
          </a:p>
        </p:txBody>
      </p:sp>
      <p:sp>
        <p:nvSpPr>
          <p:cNvPr id="2070" name="Google Shape;2070;p48"/>
          <p:cNvSpPr txBox="1"/>
          <p:nvPr>
            <p:ph idx="6" type="title"/>
          </p:nvPr>
        </p:nvSpPr>
        <p:spPr>
          <a:xfrm>
            <a:off x="6300300" y="3090475"/>
            <a:ext cx="2601900" cy="109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Google translate as a Proxy Server</a:t>
            </a:r>
            <a:endParaRPr/>
          </a:p>
        </p:txBody>
      </p:sp>
      <p:grpSp>
        <p:nvGrpSpPr>
          <p:cNvPr id="2071" name="Google Shape;2071;p48"/>
          <p:cNvGrpSpPr/>
          <p:nvPr/>
        </p:nvGrpSpPr>
        <p:grpSpPr>
          <a:xfrm>
            <a:off x="5231055" y="1810846"/>
            <a:ext cx="418122" cy="418091"/>
            <a:chOff x="6691023" y="1337546"/>
            <a:chExt cx="418122" cy="418091"/>
          </a:xfrm>
        </p:grpSpPr>
        <p:sp>
          <p:nvSpPr>
            <p:cNvPr id="2072" name="Google Shape;2072;p48"/>
            <p:cNvSpPr/>
            <p:nvPr/>
          </p:nvSpPr>
          <p:spPr>
            <a:xfrm>
              <a:off x="6785652" y="1337546"/>
              <a:ext cx="323492" cy="283013"/>
            </a:xfrm>
            <a:custGeom>
              <a:rect b="b" l="l" r="r" t="t"/>
              <a:pathLst>
                <a:path extrusionOk="0" h="9047" w="10341">
                  <a:moveTo>
                    <a:pt x="3659" y="0"/>
                  </a:moveTo>
                  <a:cubicBezTo>
                    <a:pt x="2418" y="0"/>
                    <a:pt x="1165" y="366"/>
                    <a:pt x="1" y="1061"/>
                  </a:cubicBezTo>
                  <a:cubicBezTo>
                    <a:pt x="222" y="1214"/>
                    <a:pt x="411" y="1412"/>
                    <a:pt x="554" y="1645"/>
                  </a:cubicBezTo>
                  <a:cubicBezTo>
                    <a:pt x="1555" y="1073"/>
                    <a:pt x="2596" y="784"/>
                    <a:pt x="3659" y="784"/>
                  </a:cubicBezTo>
                  <a:cubicBezTo>
                    <a:pt x="5234" y="784"/>
                    <a:pt x="6716" y="1397"/>
                    <a:pt x="7830" y="2511"/>
                  </a:cubicBezTo>
                  <a:cubicBezTo>
                    <a:pt x="8945" y="3626"/>
                    <a:pt x="9557" y="5106"/>
                    <a:pt x="9557" y="6682"/>
                  </a:cubicBezTo>
                  <a:cubicBezTo>
                    <a:pt x="9557" y="7483"/>
                    <a:pt x="9481" y="8028"/>
                    <a:pt x="9264" y="8617"/>
                  </a:cubicBezTo>
                  <a:cubicBezTo>
                    <a:pt x="9517" y="8713"/>
                    <a:pt x="9747" y="8861"/>
                    <a:pt x="9937" y="9047"/>
                  </a:cubicBezTo>
                  <a:cubicBezTo>
                    <a:pt x="10233" y="8309"/>
                    <a:pt x="10341" y="7638"/>
                    <a:pt x="10341" y="6682"/>
                  </a:cubicBezTo>
                  <a:cubicBezTo>
                    <a:pt x="10341" y="4898"/>
                    <a:pt x="9645" y="3219"/>
                    <a:pt x="8384" y="1958"/>
                  </a:cubicBezTo>
                  <a:cubicBezTo>
                    <a:pt x="7122" y="696"/>
                    <a:pt x="5444" y="0"/>
                    <a:pt x="36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7015798" y="1627785"/>
              <a:ext cx="76830" cy="71387"/>
            </a:xfrm>
            <a:custGeom>
              <a:rect b="b" l="l" r="r" t="t"/>
              <a:pathLst>
                <a:path extrusionOk="0" h="2282" w="2456">
                  <a:moveTo>
                    <a:pt x="1229" y="0"/>
                  </a:moveTo>
                  <a:cubicBezTo>
                    <a:pt x="1169" y="0"/>
                    <a:pt x="1108" y="5"/>
                    <a:pt x="1046" y="15"/>
                  </a:cubicBezTo>
                  <a:cubicBezTo>
                    <a:pt x="424" y="115"/>
                    <a:pt x="1" y="701"/>
                    <a:pt x="102" y="1323"/>
                  </a:cubicBezTo>
                  <a:cubicBezTo>
                    <a:pt x="193" y="1883"/>
                    <a:pt x="677" y="2282"/>
                    <a:pt x="1226" y="2282"/>
                  </a:cubicBezTo>
                  <a:cubicBezTo>
                    <a:pt x="1287" y="2282"/>
                    <a:pt x="1348" y="2277"/>
                    <a:pt x="1410" y="2267"/>
                  </a:cubicBezTo>
                  <a:cubicBezTo>
                    <a:pt x="2032" y="2166"/>
                    <a:pt x="2455" y="1580"/>
                    <a:pt x="2354" y="959"/>
                  </a:cubicBezTo>
                  <a:cubicBezTo>
                    <a:pt x="2264" y="400"/>
                    <a:pt x="1779" y="0"/>
                    <a:pt x="1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a:off x="6712295" y="1384595"/>
              <a:ext cx="78519" cy="71387"/>
            </a:xfrm>
            <a:custGeom>
              <a:rect b="b" l="l" r="r" t="t"/>
              <a:pathLst>
                <a:path extrusionOk="0" h="2282" w="2510">
                  <a:moveTo>
                    <a:pt x="1256" y="0"/>
                  </a:moveTo>
                  <a:cubicBezTo>
                    <a:pt x="1169" y="0"/>
                    <a:pt x="1081" y="10"/>
                    <a:pt x="993" y="31"/>
                  </a:cubicBezTo>
                  <a:cubicBezTo>
                    <a:pt x="379" y="176"/>
                    <a:pt x="1" y="790"/>
                    <a:pt x="146" y="1404"/>
                  </a:cubicBezTo>
                  <a:cubicBezTo>
                    <a:pt x="269" y="1928"/>
                    <a:pt x="738" y="2282"/>
                    <a:pt x="1254" y="2282"/>
                  </a:cubicBezTo>
                  <a:cubicBezTo>
                    <a:pt x="1341" y="2282"/>
                    <a:pt x="1429" y="2272"/>
                    <a:pt x="1517" y="2251"/>
                  </a:cubicBezTo>
                  <a:cubicBezTo>
                    <a:pt x="2130" y="2106"/>
                    <a:pt x="2510" y="1492"/>
                    <a:pt x="2365" y="879"/>
                  </a:cubicBezTo>
                  <a:cubicBezTo>
                    <a:pt x="2241" y="354"/>
                    <a:pt x="1773" y="0"/>
                    <a:pt x="12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a:off x="6691023" y="1461112"/>
              <a:ext cx="331813" cy="294525"/>
            </a:xfrm>
            <a:custGeom>
              <a:rect b="b" l="l" r="r" t="t"/>
              <a:pathLst>
                <a:path extrusionOk="0" h="9415" w="10607">
                  <a:moveTo>
                    <a:pt x="523" y="1"/>
                  </a:moveTo>
                  <a:cubicBezTo>
                    <a:pt x="378" y="305"/>
                    <a:pt x="266" y="615"/>
                    <a:pt x="185" y="941"/>
                  </a:cubicBezTo>
                  <a:cubicBezTo>
                    <a:pt x="60" y="1450"/>
                    <a:pt x="1" y="2020"/>
                    <a:pt x="1" y="2732"/>
                  </a:cubicBezTo>
                  <a:cubicBezTo>
                    <a:pt x="1" y="4517"/>
                    <a:pt x="696" y="6196"/>
                    <a:pt x="1958" y="7457"/>
                  </a:cubicBezTo>
                  <a:cubicBezTo>
                    <a:pt x="3220" y="8719"/>
                    <a:pt x="4898" y="9415"/>
                    <a:pt x="6683" y="9415"/>
                  </a:cubicBezTo>
                  <a:cubicBezTo>
                    <a:pt x="8146" y="9415"/>
                    <a:pt x="9436" y="8986"/>
                    <a:pt x="10606" y="8109"/>
                  </a:cubicBezTo>
                  <a:cubicBezTo>
                    <a:pt x="10380" y="7968"/>
                    <a:pt x="10182" y="7780"/>
                    <a:pt x="10031" y="7561"/>
                  </a:cubicBezTo>
                  <a:cubicBezTo>
                    <a:pt x="9023" y="8288"/>
                    <a:pt x="7943" y="8631"/>
                    <a:pt x="6684" y="8631"/>
                  </a:cubicBezTo>
                  <a:cubicBezTo>
                    <a:pt x="5108" y="8631"/>
                    <a:pt x="3627" y="8017"/>
                    <a:pt x="2513" y="6903"/>
                  </a:cubicBezTo>
                  <a:cubicBezTo>
                    <a:pt x="1399" y="5789"/>
                    <a:pt x="786" y="4308"/>
                    <a:pt x="786" y="2732"/>
                  </a:cubicBezTo>
                  <a:cubicBezTo>
                    <a:pt x="786" y="1774"/>
                    <a:pt x="896" y="1090"/>
                    <a:pt x="1171" y="462"/>
                  </a:cubicBezTo>
                  <a:cubicBezTo>
                    <a:pt x="924" y="355"/>
                    <a:pt x="703" y="198"/>
                    <a:pt x="5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6871492" y="1447160"/>
              <a:ext cx="57654" cy="86434"/>
            </a:xfrm>
            <a:custGeom>
              <a:rect b="b" l="l" r="r" t="t"/>
              <a:pathLst>
                <a:path extrusionOk="0" h="2763" w="1843">
                  <a:moveTo>
                    <a:pt x="920" y="1"/>
                  </a:moveTo>
                  <a:cubicBezTo>
                    <a:pt x="820" y="121"/>
                    <a:pt x="698" y="286"/>
                    <a:pt x="577" y="505"/>
                  </a:cubicBezTo>
                  <a:cubicBezTo>
                    <a:pt x="339" y="939"/>
                    <a:pt x="59" y="1670"/>
                    <a:pt x="1" y="2760"/>
                  </a:cubicBezTo>
                  <a:lnTo>
                    <a:pt x="1842" y="2762"/>
                  </a:lnTo>
                  <a:cubicBezTo>
                    <a:pt x="1760" y="1218"/>
                    <a:pt x="1234" y="373"/>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6932805" y="1447472"/>
              <a:ext cx="71074" cy="86183"/>
            </a:xfrm>
            <a:custGeom>
              <a:rect b="b" l="l" r="r" t="t"/>
              <a:pathLst>
                <a:path extrusionOk="0" h="2755" w="2272">
                  <a:moveTo>
                    <a:pt x="0" y="1"/>
                  </a:moveTo>
                  <a:lnTo>
                    <a:pt x="0" y="1"/>
                  </a:lnTo>
                  <a:cubicBezTo>
                    <a:pt x="340" y="586"/>
                    <a:pt x="672" y="1473"/>
                    <a:pt x="734" y="2753"/>
                  </a:cubicBezTo>
                  <a:lnTo>
                    <a:pt x="2271" y="2754"/>
                  </a:lnTo>
                  <a:cubicBezTo>
                    <a:pt x="2105" y="1465"/>
                    <a:pt x="1202" y="400"/>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6871523" y="1560121"/>
              <a:ext cx="57654" cy="86402"/>
            </a:xfrm>
            <a:custGeom>
              <a:rect b="b" l="l" r="r" t="t"/>
              <a:pathLst>
                <a:path extrusionOk="0" h="2762" w="1843">
                  <a:moveTo>
                    <a:pt x="1" y="0"/>
                  </a:moveTo>
                  <a:lnTo>
                    <a:pt x="1" y="0"/>
                  </a:lnTo>
                  <a:cubicBezTo>
                    <a:pt x="83" y="1544"/>
                    <a:pt x="609" y="2389"/>
                    <a:pt x="923" y="2762"/>
                  </a:cubicBezTo>
                  <a:cubicBezTo>
                    <a:pt x="1023" y="2642"/>
                    <a:pt x="1145" y="2477"/>
                    <a:pt x="1266" y="2257"/>
                  </a:cubicBezTo>
                  <a:cubicBezTo>
                    <a:pt x="1504" y="1823"/>
                    <a:pt x="1784" y="1093"/>
                    <a:pt x="1842" y="2"/>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6796257" y="1560089"/>
              <a:ext cx="71731" cy="86340"/>
            </a:xfrm>
            <a:custGeom>
              <a:rect b="b" l="l" r="r" t="t"/>
              <a:pathLst>
                <a:path extrusionOk="0" h="2760" w="2293">
                  <a:moveTo>
                    <a:pt x="0" y="0"/>
                  </a:moveTo>
                  <a:lnTo>
                    <a:pt x="0" y="0"/>
                  </a:lnTo>
                  <a:cubicBezTo>
                    <a:pt x="167" y="1298"/>
                    <a:pt x="1078" y="2366"/>
                    <a:pt x="2293" y="2760"/>
                  </a:cubicBezTo>
                  <a:cubicBezTo>
                    <a:pt x="1951" y="2175"/>
                    <a:pt x="1617" y="1286"/>
                    <a:pt x="1555" y="1"/>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6932774" y="1560183"/>
              <a:ext cx="71136" cy="86152"/>
            </a:xfrm>
            <a:custGeom>
              <a:rect b="b" l="l" r="r" t="t"/>
              <a:pathLst>
                <a:path extrusionOk="0" h="2754" w="2274">
                  <a:moveTo>
                    <a:pt x="735" y="0"/>
                  </a:moveTo>
                  <a:cubicBezTo>
                    <a:pt x="673" y="1281"/>
                    <a:pt x="339" y="2171"/>
                    <a:pt x="0" y="2754"/>
                  </a:cubicBezTo>
                  <a:cubicBezTo>
                    <a:pt x="492" y="2594"/>
                    <a:pt x="944" y="2318"/>
                    <a:pt x="1321" y="1940"/>
                  </a:cubicBezTo>
                  <a:cubicBezTo>
                    <a:pt x="1852" y="1409"/>
                    <a:pt x="2182" y="732"/>
                    <a:pt x="2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6796257" y="1447128"/>
              <a:ext cx="71825" cy="86465"/>
            </a:xfrm>
            <a:custGeom>
              <a:rect b="b" l="l" r="r" t="t"/>
              <a:pathLst>
                <a:path extrusionOk="0" h="2764" w="2296">
                  <a:moveTo>
                    <a:pt x="2295" y="1"/>
                  </a:moveTo>
                  <a:lnTo>
                    <a:pt x="2295" y="1"/>
                  </a:lnTo>
                  <a:cubicBezTo>
                    <a:pt x="1792" y="161"/>
                    <a:pt x="1334" y="438"/>
                    <a:pt x="951" y="821"/>
                  </a:cubicBezTo>
                  <a:cubicBezTo>
                    <a:pt x="422" y="1353"/>
                    <a:pt x="92" y="2030"/>
                    <a:pt x="0" y="2761"/>
                  </a:cubicBezTo>
                  <a:lnTo>
                    <a:pt x="1555" y="2763"/>
                  </a:lnTo>
                  <a:cubicBezTo>
                    <a:pt x="1617" y="1477"/>
                    <a:pt x="1954" y="585"/>
                    <a:pt x="2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48"/>
          <p:cNvGrpSpPr/>
          <p:nvPr/>
        </p:nvGrpSpPr>
        <p:grpSpPr>
          <a:xfrm>
            <a:off x="3528675" y="1811291"/>
            <a:ext cx="418184" cy="417183"/>
            <a:chOff x="2711920" y="1338453"/>
            <a:chExt cx="418184" cy="417183"/>
          </a:xfrm>
        </p:grpSpPr>
        <p:sp>
          <p:nvSpPr>
            <p:cNvPr id="2083" name="Google Shape;2083;p48"/>
            <p:cNvSpPr/>
            <p:nvPr/>
          </p:nvSpPr>
          <p:spPr>
            <a:xfrm>
              <a:off x="2933995" y="1525522"/>
              <a:ext cx="51992" cy="79301"/>
            </a:xfrm>
            <a:custGeom>
              <a:rect b="b" l="l" r="r" t="t"/>
              <a:pathLst>
                <a:path extrusionOk="0" h="2535" w="1662">
                  <a:moveTo>
                    <a:pt x="1661" y="1"/>
                  </a:moveTo>
                  <a:lnTo>
                    <a:pt x="0" y="785"/>
                  </a:lnTo>
                  <a:lnTo>
                    <a:pt x="0" y="2534"/>
                  </a:lnTo>
                  <a:lnTo>
                    <a:pt x="1661" y="1797"/>
                  </a:lnTo>
                  <a:lnTo>
                    <a:pt x="16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2874120" y="1483979"/>
              <a:ext cx="93879" cy="43451"/>
            </a:xfrm>
            <a:custGeom>
              <a:rect b="b" l="l" r="r" t="t"/>
              <a:pathLst>
                <a:path extrusionOk="0" h="1389" w="3001">
                  <a:moveTo>
                    <a:pt x="1496" y="0"/>
                  </a:moveTo>
                  <a:lnTo>
                    <a:pt x="0" y="653"/>
                  </a:lnTo>
                  <a:lnTo>
                    <a:pt x="1502" y="1388"/>
                  </a:lnTo>
                  <a:lnTo>
                    <a:pt x="3001" y="680"/>
                  </a:lnTo>
                  <a:lnTo>
                    <a:pt x="1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3023275" y="1385690"/>
              <a:ext cx="52492" cy="52648"/>
            </a:xfrm>
            <a:custGeom>
              <a:rect b="b" l="l" r="r" t="t"/>
              <a:pathLst>
                <a:path extrusionOk="0" h="1683" w="1678">
                  <a:moveTo>
                    <a:pt x="839" y="0"/>
                  </a:moveTo>
                  <a:cubicBezTo>
                    <a:pt x="377" y="0"/>
                    <a:pt x="0" y="377"/>
                    <a:pt x="0" y="841"/>
                  </a:cubicBezTo>
                  <a:cubicBezTo>
                    <a:pt x="0" y="1306"/>
                    <a:pt x="376" y="1682"/>
                    <a:pt x="839" y="1682"/>
                  </a:cubicBezTo>
                  <a:cubicBezTo>
                    <a:pt x="1302" y="1682"/>
                    <a:pt x="1677" y="1307"/>
                    <a:pt x="1677" y="841"/>
                  </a:cubicBezTo>
                  <a:cubicBezTo>
                    <a:pt x="1677" y="378"/>
                    <a:pt x="1302"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2856164" y="1524553"/>
              <a:ext cx="51866" cy="80302"/>
            </a:xfrm>
            <a:custGeom>
              <a:rect b="b" l="l" r="r" t="t"/>
              <a:pathLst>
                <a:path extrusionOk="0" h="2567" w="1658">
                  <a:moveTo>
                    <a:pt x="1" y="1"/>
                  </a:moveTo>
                  <a:lnTo>
                    <a:pt x="1" y="1829"/>
                  </a:lnTo>
                  <a:lnTo>
                    <a:pt x="1658" y="2566"/>
                  </a:lnTo>
                  <a:lnTo>
                    <a:pt x="1658" y="812"/>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2765351" y="1391414"/>
              <a:ext cx="52523" cy="52680"/>
            </a:xfrm>
            <a:custGeom>
              <a:rect b="b" l="l" r="r" t="t"/>
              <a:pathLst>
                <a:path extrusionOk="0" h="1684" w="1679">
                  <a:moveTo>
                    <a:pt x="839" y="1"/>
                  </a:moveTo>
                  <a:cubicBezTo>
                    <a:pt x="376" y="1"/>
                    <a:pt x="1" y="376"/>
                    <a:pt x="1" y="842"/>
                  </a:cubicBezTo>
                  <a:cubicBezTo>
                    <a:pt x="1" y="1306"/>
                    <a:pt x="376" y="1683"/>
                    <a:pt x="839" y="1683"/>
                  </a:cubicBezTo>
                  <a:cubicBezTo>
                    <a:pt x="1303" y="1683"/>
                    <a:pt x="1678" y="1306"/>
                    <a:pt x="1678" y="842"/>
                  </a:cubicBezTo>
                  <a:cubicBezTo>
                    <a:pt x="1678" y="377"/>
                    <a:pt x="1303"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2766258" y="1655720"/>
              <a:ext cx="52523" cy="52648"/>
            </a:xfrm>
            <a:custGeom>
              <a:rect b="b" l="l" r="r" t="t"/>
              <a:pathLst>
                <a:path extrusionOk="0" h="1683" w="1679">
                  <a:moveTo>
                    <a:pt x="842" y="0"/>
                  </a:moveTo>
                  <a:cubicBezTo>
                    <a:pt x="841" y="0"/>
                    <a:pt x="840" y="0"/>
                    <a:pt x="840" y="0"/>
                  </a:cubicBezTo>
                  <a:cubicBezTo>
                    <a:pt x="377" y="0"/>
                    <a:pt x="1" y="376"/>
                    <a:pt x="1" y="841"/>
                  </a:cubicBezTo>
                  <a:cubicBezTo>
                    <a:pt x="1" y="1305"/>
                    <a:pt x="377" y="1683"/>
                    <a:pt x="840" y="1683"/>
                  </a:cubicBezTo>
                  <a:cubicBezTo>
                    <a:pt x="1302" y="1683"/>
                    <a:pt x="1679" y="1306"/>
                    <a:pt x="1679" y="841"/>
                  </a:cubicBezTo>
                  <a:cubicBezTo>
                    <a:pt x="1679" y="376"/>
                    <a:pt x="1305"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3024182" y="1649964"/>
              <a:ext cx="52523" cy="52648"/>
            </a:xfrm>
            <a:custGeom>
              <a:rect b="b" l="l" r="r" t="t"/>
              <a:pathLst>
                <a:path extrusionOk="0" h="1683" w="1679">
                  <a:moveTo>
                    <a:pt x="842" y="1"/>
                  </a:moveTo>
                  <a:cubicBezTo>
                    <a:pt x="841" y="1"/>
                    <a:pt x="841" y="1"/>
                    <a:pt x="840" y="1"/>
                  </a:cubicBezTo>
                  <a:cubicBezTo>
                    <a:pt x="376" y="1"/>
                    <a:pt x="1" y="378"/>
                    <a:pt x="1" y="842"/>
                  </a:cubicBezTo>
                  <a:cubicBezTo>
                    <a:pt x="1" y="1306"/>
                    <a:pt x="376" y="1683"/>
                    <a:pt x="840" y="1683"/>
                  </a:cubicBezTo>
                  <a:cubicBezTo>
                    <a:pt x="1303" y="1683"/>
                    <a:pt x="1678" y="1307"/>
                    <a:pt x="1678" y="842"/>
                  </a:cubicBezTo>
                  <a:cubicBezTo>
                    <a:pt x="1678" y="378"/>
                    <a:pt x="1304" y="1"/>
                    <a:pt x="8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2788781" y="1533468"/>
              <a:ext cx="41449" cy="26027"/>
            </a:xfrm>
            <a:custGeom>
              <a:rect b="b" l="l" r="r" t="t"/>
              <a:pathLst>
                <a:path extrusionOk="0" h="832" w="1325">
                  <a:moveTo>
                    <a:pt x="1" y="1"/>
                  </a:moveTo>
                  <a:cubicBezTo>
                    <a:pt x="34" y="134"/>
                    <a:pt x="53" y="273"/>
                    <a:pt x="53" y="416"/>
                  </a:cubicBezTo>
                  <a:cubicBezTo>
                    <a:pt x="53" y="560"/>
                    <a:pt x="36" y="699"/>
                    <a:pt x="1" y="832"/>
                  </a:cubicBezTo>
                  <a:lnTo>
                    <a:pt x="1324" y="832"/>
                  </a:lnTo>
                  <a:lnTo>
                    <a:pt x="1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3077581" y="1520799"/>
              <a:ext cx="52523" cy="52680"/>
            </a:xfrm>
            <a:custGeom>
              <a:rect b="b" l="l" r="r" t="t"/>
              <a:pathLst>
                <a:path extrusionOk="0" h="1684" w="1679">
                  <a:moveTo>
                    <a:pt x="839" y="1"/>
                  </a:moveTo>
                  <a:cubicBezTo>
                    <a:pt x="376" y="1"/>
                    <a:pt x="1" y="376"/>
                    <a:pt x="1" y="842"/>
                  </a:cubicBezTo>
                  <a:cubicBezTo>
                    <a:pt x="1" y="1307"/>
                    <a:pt x="376" y="1683"/>
                    <a:pt x="839" y="1683"/>
                  </a:cubicBezTo>
                  <a:cubicBezTo>
                    <a:pt x="1303" y="1683"/>
                    <a:pt x="1678" y="1307"/>
                    <a:pt x="1678" y="842"/>
                  </a:cubicBezTo>
                  <a:cubicBezTo>
                    <a:pt x="1678" y="377"/>
                    <a:pt x="1303" y="1"/>
                    <a:pt x="8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3011982" y="1534125"/>
              <a:ext cx="41293" cy="26027"/>
            </a:xfrm>
            <a:custGeom>
              <a:rect b="b" l="l" r="r" t="t"/>
              <a:pathLst>
                <a:path extrusionOk="0" h="832" w="1320">
                  <a:moveTo>
                    <a:pt x="0" y="0"/>
                  </a:moveTo>
                  <a:lnTo>
                    <a:pt x="0" y="831"/>
                  </a:lnTo>
                  <a:lnTo>
                    <a:pt x="1319" y="831"/>
                  </a:lnTo>
                  <a:cubicBezTo>
                    <a:pt x="1284" y="698"/>
                    <a:pt x="1267" y="559"/>
                    <a:pt x="1267" y="416"/>
                  </a:cubicBezTo>
                  <a:cubicBezTo>
                    <a:pt x="1267" y="272"/>
                    <a:pt x="1284" y="134"/>
                    <a:pt x="1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2817029" y="1605981"/>
              <a:ext cx="55120" cy="47456"/>
            </a:xfrm>
            <a:custGeom>
              <a:rect b="b" l="l" r="r" t="t"/>
              <a:pathLst>
                <a:path extrusionOk="0" h="1517" w="1762">
                  <a:moveTo>
                    <a:pt x="950" y="0"/>
                  </a:moveTo>
                  <a:lnTo>
                    <a:pt x="0" y="954"/>
                  </a:lnTo>
                  <a:cubicBezTo>
                    <a:pt x="249" y="1088"/>
                    <a:pt x="459" y="1281"/>
                    <a:pt x="613" y="1516"/>
                  </a:cubicBezTo>
                  <a:lnTo>
                    <a:pt x="1762" y="362"/>
                  </a:lnTo>
                  <a:lnTo>
                    <a:pt x="9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2894735" y="1702988"/>
              <a:ext cx="52523" cy="52648"/>
            </a:xfrm>
            <a:custGeom>
              <a:rect b="b" l="l" r="r" t="t"/>
              <a:pathLst>
                <a:path extrusionOk="0" h="1683" w="1679">
                  <a:moveTo>
                    <a:pt x="840" y="0"/>
                  </a:moveTo>
                  <a:cubicBezTo>
                    <a:pt x="377" y="0"/>
                    <a:pt x="1" y="377"/>
                    <a:pt x="1" y="841"/>
                  </a:cubicBezTo>
                  <a:cubicBezTo>
                    <a:pt x="1" y="1305"/>
                    <a:pt x="377" y="1683"/>
                    <a:pt x="840" y="1683"/>
                  </a:cubicBezTo>
                  <a:cubicBezTo>
                    <a:pt x="1303" y="1683"/>
                    <a:pt x="1678" y="1306"/>
                    <a:pt x="1678" y="841"/>
                  </a:cubicBezTo>
                  <a:cubicBezTo>
                    <a:pt x="1678" y="376"/>
                    <a:pt x="1303"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2907999" y="1633228"/>
              <a:ext cx="26027" cy="45391"/>
            </a:xfrm>
            <a:custGeom>
              <a:rect b="b" l="l" r="r" t="t"/>
              <a:pathLst>
                <a:path extrusionOk="0" h="1451" w="832">
                  <a:moveTo>
                    <a:pt x="831" y="0"/>
                  </a:moveTo>
                  <a:lnTo>
                    <a:pt x="831" y="0"/>
                  </a:lnTo>
                  <a:lnTo>
                    <a:pt x="831" y="0"/>
                  </a:lnTo>
                  <a:cubicBezTo>
                    <a:pt x="831" y="0"/>
                    <a:pt x="831" y="0"/>
                    <a:pt x="831" y="0"/>
                  </a:cubicBezTo>
                  <a:close/>
                  <a:moveTo>
                    <a:pt x="831" y="0"/>
                  </a:moveTo>
                  <a:cubicBezTo>
                    <a:pt x="830" y="1"/>
                    <a:pt x="585" y="110"/>
                    <a:pt x="582" y="111"/>
                  </a:cubicBezTo>
                  <a:cubicBezTo>
                    <a:pt x="544" y="136"/>
                    <a:pt x="498" y="146"/>
                    <a:pt x="448" y="146"/>
                  </a:cubicBezTo>
                  <a:cubicBezTo>
                    <a:pt x="301" y="146"/>
                    <a:pt x="119" y="60"/>
                    <a:pt x="1" y="1"/>
                  </a:cubicBezTo>
                  <a:lnTo>
                    <a:pt x="1" y="1451"/>
                  </a:lnTo>
                  <a:cubicBezTo>
                    <a:pt x="134" y="1416"/>
                    <a:pt x="272" y="1397"/>
                    <a:pt x="416" y="1397"/>
                  </a:cubicBezTo>
                  <a:cubicBezTo>
                    <a:pt x="560" y="1397"/>
                    <a:pt x="698" y="1416"/>
                    <a:pt x="831" y="1451"/>
                  </a:cubicBezTo>
                  <a:lnTo>
                    <a:pt x="8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2972253" y="1604949"/>
              <a:ext cx="51647" cy="44703"/>
            </a:xfrm>
            <a:custGeom>
              <a:rect b="b" l="l" r="r" t="t"/>
              <a:pathLst>
                <a:path extrusionOk="0" h="1429" w="1651">
                  <a:moveTo>
                    <a:pt x="814" y="0"/>
                  </a:moveTo>
                  <a:lnTo>
                    <a:pt x="0" y="361"/>
                  </a:lnTo>
                  <a:lnTo>
                    <a:pt x="1064" y="1428"/>
                  </a:lnTo>
                  <a:cubicBezTo>
                    <a:pt x="1208" y="1186"/>
                    <a:pt x="1410" y="985"/>
                    <a:pt x="1651" y="842"/>
                  </a:cubicBezTo>
                  <a:lnTo>
                    <a:pt x="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2711920" y="1520173"/>
              <a:ext cx="52523" cy="52648"/>
            </a:xfrm>
            <a:custGeom>
              <a:rect b="b" l="l" r="r" t="t"/>
              <a:pathLst>
                <a:path extrusionOk="0" h="1683" w="1679">
                  <a:moveTo>
                    <a:pt x="839" y="0"/>
                  </a:moveTo>
                  <a:cubicBezTo>
                    <a:pt x="376" y="0"/>
                    <a:pt x="1" y="377"/>
                    <a:pt x="1" y="841"/>
                  </a:cubicBezTo>
                  <a:cubicBezTo>
                    <a:pt x="1" y="1306"/>
                    <a:pt x="376" y="1683"/>
                    <a:pt x="839" y="1683"/>
                  </a:cubicBezTo>
                  <a:cubicBezTo>
                    <a:pt x="1302" y="1683"/>
                    <a:pt x="1678" y="1306"/>
                    <a:pt x="1678" y="841"/>
                  </a:cubicBezTo>
                  <a:cubicBezTo>
                    <a:pt x="1678" y="377"/>
                    <a:pt x="1302"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2894735" y="1338453"/>
              <a:ext cx="52523" cy="52648"/>
            </a:xfrm>
            <a:custGeom>
              <a:rect b="b" l="l" r="r" t="t"/>
              <a:pathLst>
                <a:path extrusionOk="0" h="1683" w="1679">
                  <a:moveTo>
                    <a:pt x="840" y="0"/>
                  </a:moveTo>
                  <a:cubicBezTo>
                    <a:pt x="377" y="0"/>
                    <a:pt x="1" y="376"/>
                    <a:pt x="1" y="841"/>
                  </a:cubicBezTo>
                  <a:cubicBezTo>
                    <a:pt x="1" y="1305"/>
                    <a:pt x="377" y="1682"/>
                    <a:pt x="840" y="1682"/>
                  </a:cubicBezTo>
                  <a:cubicBezTo>
                    <a:pt x="1303" y="1682"/>
                    <a:pt x="1678" y="1305"/>
                    <a:pt x="1678" y="841"/>
                  </a:cubicBezTo>
                  <a:cubicBezTo>
                    <a:pt x="1678" y="377"/>
                    <a:pt x="1303" y="0"/>
                    <a:pt x="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2907999" y="1415470"/>
              <a:ext cx="26027" cy="45891"/>
            </a:xfrm>
            <a:custGeom>
              <a:rect b="b" l="l" r="r" t="t"/>
              <a:pathLst>
                <a:path extrusionOk="0" h="1467" w="832">
                  <a:moveTo>
                    <a:pt x="1" y="0"/>
                  </a:moveTo>
                  <a:lnTo>
                    <a:pt x="1" y="1464"/>
                  </a:lnTo>
                  <a:lnTo>
                    <a:pt x="249" y="1355"/>
                  </a:lnTo>
                  <a:cubicBezTo>
                    <a:pt x="303" y="1332"/>
                    <a:pt x="361" y="1320"/>
                    <a:pt x="418" y="1320"/>
                  </a:cubicBezTo>
                  <a:cubicBezTo>
                    <a:pt x="476" y="1320"/>
                    <a:pt x="533" y="1332"/>
                    <a:pt x="587" y="1356"/>
                  </a:cubicBezTo>
                  <a:lnTo>
                    <a:pt x="831" y="1467"/>
                  </a:lnTo>
                  <a:lnTo>
                    <a:pt x="831" y="0"/>
                  </a:lnTo>
                  <a:cubicBezTo>
                    <a:pt x="698" y="34"/>
                    <a:pt x="560" y="52"/>
                    <a:pt x="416" y="52"/>
                  </a:cubicBezTo>
                  <a:cubicBezTo>
                    <a:pt x="272" y="52"/>
                    <a:pt x="134" y="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2969281" y="1440653"/>
              <a:ext cx="55745" cy="48175"/>
            </a:xfrm>
            <a:custGeom>
              <a:rect b="b" l="l" r="r" t="t"/>
              <a:pathLst>
                <a:path extrusionOk="0" h="1540" w="1782">
                  <a:moveTo>
                    <a:pt x="1168" y="0"/>
                  </a:moveTo>
                  <a:lnTo>
                    <a:pt x="1" y="1173"/>
                  </a:lnTo>
                  <a:lnTo>
                    <a:pt x="808" y="1539"/>
                  </a:lnTo>
                  <a:lnTo>
                    <a:pt x="1782" y="561"/>
                  </a:lnTo>
                  <a:cubicBezTo>
                    <a:pt x="1533" y="428"/>
                    <a:pt x="1322" y="234"/>
                    <a:pt x="1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2818155" y="1444407"/>
              <a:ext cx="51741" cy="44640"/>
            </a:xfrm>
            <a:custGeom>
              <a:rect b="b" l="l" r="r" t="t"/>
              <a:pathLst>
                <a:path extrusionOk="0" h="1427" w="1654">
                  <a:moveTo>
                    <a:pt x="589" y="0"/>
                  </a:moveTo>
                  <a:cubicBezTo>
                    <a:pt x="446" y="241"/>
                    <a:pt x="242" y="445"/>
                    <a:pt x="0" y="588"/>
                  </a:cubicBezTo>
                  <a:lnTo>
                    <a:pt x="836" y="1426"/>
                  </a:lnTo>
                  <a:lnTo>
                    <a:pt x="1654" y="1070"/>
                  </a:lnTo>
                  <a:lnTo>
                    <a:pt x="5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2" name="Google Shape;2102;p48"/>
          <p:cNvGrpSpPr/>
          <p:nvPr/>
        </p:nvGrpSpPr>
        <p:grpSpPr>
          <a:xfrm>
            <a:off x="5228036" y="3460546"/>
            <a:ext cx="424159" cy="292147"/>
            <a:chOff x="4598098" y="2859596"/>
            <a:chExt cx="424159" cy="292147"/>
          </a:xfrm>
        </p:grpSpPr>
        <p:sp>
          <p:nvSpPr>
            <p:cNvPr id="2103" name="Google Shape;2103;p48"/>
            <p:cNvSpPr/>
            <p:nvPr/>
          </p:nvSpPr>
          <p:spPr>
            <a:xfrm>
              <a:off x="4598098" y="2988167"/>
              <a:ext cx="212940" cy="163576"/>
            </a:xfrm>
            <a:custGeom>
              <a:rect b="b" l="l" r="r" t="t"/>
              <a:pathLst>
                <a:path extrusionOk="0" h="5229" w="6807">
                  <a:moveTo>
                    <a:pt x="1547" y="0"/>
                  </a:moveTo>
                  <a:cubicBezTo>
                    <a:pt x="1481" y="0"/>
                    <a:pt x="1414" y="17"/>
                    <a:pt x="1352" y="53"/>
                  </a:cubicBezTo>
                  <a:cubicBezTo>
                    <a:pt x="1337" y="60"/>
                    <a:pt x="1007" y="254"/>
                    <a:pt x="688" y="560"/>
                  </a:cubicBezTo>
                  <a:cubicBezTo>
                    <a:pt x="218" y="1012"/>
                    <a:pt x="1" y="1496"/>
                    <a:pt x="59" y="1961"/>
                  </a:cubicBezTo>
                  <a:cubicBezTo>
                    <a:pt x="160" y="2759"/>
                    <a:pt x="1008" y="3374"/>
                    <a:pt x="2656" y="3841"/>
                  </a:cubicBezTo>
                  <a:cubicBezTo>
                    <a:pt x="3372" y="4044"/>
                    <a:pt x="4485" y="4251"/>
                    <a:pt x="5474" y="4343"/>
                  </a:cubicBezTo>
                  <a:lnTo>
                    <a:pt x="5256" y="4552"/>
                  </a:lnTo>
                  <a:cubicBezTo>
                    <a:pt x="5100" y="4701"/>
                    <a:pt x="5094" y="4949"/>
                    <a:pt x="5243" y="5107"/>
                  </a:cubicBezTo>
                  <a:cubicBezTo>
                    <a:pt x="5320" y="5188"/>
                    <a:pt x="5423" y="5229"/>
                    <a:pt x="5527" y="5229"/>
                  </a:cubicBezTo>
                  <a:cubicBezTo>
                    <a:pt x="5624" y="5229"/>
                    <a:pt x="5722" y="5193"/>
                    <a:pt x="5798" y="5121"/>
                  </a:cubicBezTo>
                  <a:lnTo>
                    <a:pt x="6676" y="4285"/>
                  </a:lnTo>
                  <a:cubicBezTo>
                    <a:pt x="6743" y="4216"/>
                    <a:pt x="6807" y="4109"/>
                    <a:pt x="6797" y="3975"/>
                  </a:cubicBezTo>
                  <a:cubicBezTo>
                    <a:pt x="6789" y="3906"/>
                    <a:pt x="6768" y="3818"/>
                    <a:pt x="6701" y="3742"/>
                  </a:cubicBezTo>
                  <a:lnTo>
                    <a:pt x="5907" y="2830"/>
                  </a:lnTo>
                  <a:cubicBezTo>
                    <a:pt x="5830" y="2742"/>
                    <a:pt x="5721" y="2696"/>
                    <a:pt x="5611" y="2696"/>
                  </a:cubicBezTo>
                  <a:cubicBezTo>
                    <a:pt x="5520" y="2696"/>
                    <a:pt x="5428" y="2728"/>
                    <a:pt x="5353" y="2792"/>
                  </a:cubicBezTo>
                  <a:cubicBezTo>
                    <a:pt x="5189" y="2935"/>
                    <a:pt x="5173" y="3182"/>
                    <a:pt x="5315" y="3346"/>
                  </a:cubicBezTo>
                  <a:lnTo>
                    <a:pt x="5500" y="3558"/>
                  </a:lnTo>
                  <a:cubicBezTo>
                    <a:pt x="4574" y="3468"/>
                    <a:pt x="3524" y="3271"/>
                    <a:pt x="2869" y="3086"/>
                  </a:cubicBezTo>
                  <a:cubicBezTo>
                    <a:pt x="2284" y="2921"/>
                    <a:pt x="915" y="2469"/>
                    <a:pt x="838" y="1864"/>
                  </a:cubicBezTo>
                  <a:cubicBezTo>
                    <a:pt x="783" y="1439"/>
                    <a:pt x="1427" y="917"/>
                    <a:pt x="1745" y="732"/>
                  </a:cubicBezTo>
                  <a:cubicBezTo>
                    <a:pt x="1931" y="623"/>
                    <a:pt x="1996" y="383"/>
                    <a:pt x="1888" y="196"/>
                  </a:cubicBezTo>
                  <a:cubicBezTo>
                    <a:pt x="1815" y="70"/>
                    <a:pt x="1683" y="0"/>
                    <a:pt x="1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4889182" y="2988229"/>
              <a:ext cx="133076" cy="126413"/>
            </a:xfrm>
            <a:custGeom>
              <a:rect b="b" l="l" r="r" t="t"/>
              <a:pathLst>
                <a:path extrusionOk="0" h="4041" w="4254">
                  <a:moveTo>
                    <a:pt x="2835" y="0"/>
                  </a:moveTo>
                  <a:cubicBezTo>
                    <a:pt x="2703" y="0"/>
                    <a:pt x="2574" y="67"/>
                    <a:pt x="2500" y="189"/>
                  </a:cubicBezTo>
                  <a:cubicBezTo>
                    <a:pt x="2387" y="374"/>
                    <a:pt x="2444" y="616"/>
                    <a:pt x="2631" y="729"/>
                  </a:cubicBezTo>
                  <a:cubicBezTo>
                    <a:pt x="2633" y="730"/>
                    <a:pt x="2839" y="858"/>
                    <a:pt x="3031" y="1062"/>
                  </a:cubicBezTo>
                  <a:cubicBezTo>
                    <a:pt x="3183" y="1224"/>
                    <a:pt x="3357" y="1468"/>
                    <a:pt x="3319" y="1708"/>
                  </a:cubicBezTo>
                  <a:cubicBezTo>
                    <a:pt x="3278" y="1970"/>
                    <a:pt x="2906" y="2643"/>
                    <a:pt x="340" y="3266"/>
                  </a:cubicBezTo>
                  <a:cubicBezTo>
                    <a:pt x="130" y="3318"/>
                    <a:pt x="1" y="3529"/>
                    <a:pt x="52" y="3740"/>
                  </a:cubicBezTo>
                  <a:cubicBezTo>
                    <a:pt x="95" y="3920"/>
                    <a:pt x="256" y="4041"/>
                    <a:pt x="433" y="4041"/>
                  </a:cubicBezTo>
                  <a:cubicBezTo>
                    <a:pt x="463" y="4041"/>
                    <a:pt x="494" y="4037"/>
                    <a:pt x="525" y="4030"/>
                  </a:cubicBezTo>
                  <a:cubicBezTo>
                    <a:pt x="2781" y="3482"/>
                    <a:pt x="3947" y="2762"/>
                    <a:pt x="4094" y="1830"/>
                  </a:cubicBezTo>
                  <a:cubicBezTo>
                    <a:pt x="4254" y="812"/>
                    <a:pt x="3089" y="88"/>
                    <a:pt x="3039" y="58"/>
                  </a:cubicBezTo>
                  <a:cubicBezTo>
                    <a:pt x="2975" y="19"/>
                    <a:pt x="2905" y="0"/>
                    <a:pt x="2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4680497" y="2908991"/>
              <a:ext cx="63691" cy="118905"/>
            </a:xfrm>
            <a:custGeom>
              <a:rect b="b" l="l" r="r" t="t"/>
              <a:pathLst>
                <a:path extrusionOk="0" h="3801" w="2036">
                  <a:moveTo>
                    <a:pt x="392" y="1"/>
                  </a:moveTo>
                  <a:cubicBezTo>
                    <a:pt x="175" y="1"/>
                    <a:pt x="0" y="177"/>
                    <a:pt x="0" y="393"/>
                  </a:cubicBezTo>
                  <a:cubicBezTo>
                    <a:pt x="0" y="610"/>
                    <a:pt x="175" y="785"/>
                    <a:pt x="392" y="785"/>
                  </a:cubicBezTo>
                  <a:lnTo>
                    <a:pt x="888" y="785"/>
                  </a:lnTo>
                  <a:cubicBezTo>
                    <a:pt x="1087" y="785"/>
                    <a:pt x="1249" y="947"/>
                    <a:pt x="1249" y="1146"/>
                  </a:cubicBezTo>
                  <a:cubicBezTo>
                    <a:pt x="1249" y="1347"/>
                    <a:pt x="1087" y="1511"/>
                    <a:pt x="888" y="1511"/>
                  </a:cubicBezTo>
                  <a:lnTo>
                    <a:pt x="392" y="1511"/>
                  </a:lnTo>
                  <a:cubicBezTo>
                    <a:pt x="175" y="1511"/>
                    <a:pt x="0" y="1686"/>
                    <a:pt x="0" y="1902"/>
                  </a:cubicBezTo>
                  <a:cubicBezTo>
                    <a:pt x="0" y="2119"/>
                    <a:pt x="175" y="2295"/>
                    <a:pt x="392" y="2295"/>
                  </a:cubicBezTo>
                  <a:lnTo>
                    <a:pt x="888" y="2295"/>
                  </a:lnTo>
                  <a:cubicBezTo>
                    <a:pt x="1087" y="2295"/>
                    <a:pt x="1249" y="2456"/>
                    <a:pt x="1249" y="2655"/>
                  </a:cubicBezTo>
                  <a:cubicBezTo>
                    <a:pt x="1249" y="2854"/>
                    <a:pt x="1087" y="3015"/>
                    <a:pt x="888" y="3015"/>
                  </a:cubicBezTo>
                  <a:lnTo>
                    <a:pt x="410" y="3015"/>
                  </a:lnTo>
                  <a:cubicBezTo>
                    <a:pt x="194" y="3015"/>
                    <a:pt x="18" y="3191"/>
                    <a:pt x="18" y="3408"/>
                  </a:cubicBezTo>
                  <a:cubicBezTo>
                    <a:pt x="18" y="3625"/>
                    <a:pt x="194" y="3800"/>
                    <a:pt x="410" y="3800"/>
                  </a:cubicBezTo>
                  <a:lnTo>
                    <a:pt x="888" y="3800"/>
                  </a:lnTo>
                  <a:cubicBezTo>
                    <a:pt x="1520" y="3800"/>
                    <a:pt x="2035" y="3286"/>
                    <a:pt x="2035" y="2654"/>
                  </a:cubicBezTo>
                  <a:cubicBezTo>
                    <a:pt x="2035" y="2365"/>
                    <a:pt x="1927" y="2102"/>
                    <a:pt x="1751" y="1900"/>
                  </a:cubicBezTo>
                  <a:cubicBezTo>
                    <a:pt x="1928" y="1698"/>
                    <a:pt x="2035" y="1435"/>
                    <a:pt x="2035" y="1147"/>
                  </a:cubicBezTo>
                  <a:cubicBezTo>
                    <a:pt x="2035" y="516"/>
                    <a:pt x="1520" y="1"/>
                    <a:pt x="8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4867003" y="2906144"/>
              <a:ext cx="68884" cy="122346"/>
            </a:xfrm>
            <a:custGeom>
              <a:rect b="b" l="l" r="r" t="t"/>
              <a:pathLst>
                <a:path extrusionOk="0" h="3911" w="2202">
                  <a:moveTo>
                    <a:pt x="1102" y="785"/>
                  </a:moveTo>
                  <a:cubicBezTo>
                    <a:pt x="1276" y="785"/>
                    <a:pt x="1417" y="927"/>
                    <a:pt x="1417" y="1101"/>
                  </a:cubicBezTo>
                  <a:lnTo>
                    <a:pt x="1417" y="2810"/>
                  </a:lnTo>
                  <a:cubicBezTo>
                    <a:pt x="1417" y="2983"/>
                    <a:pt x="1275" y="3126"/>
                    <a:pt x="1102" y="3126"/>
                  </a:cubicBezTo>
                  <a:cubicBezTo>
                    <a:pt x="929" y="3126"/>
                    <a:pt x="787" y="2984"/>
                    <a:pt x="787" y="2810"/>
                  </a:cubicBezTo>
                  <a:lnTo>
                    <a:pt x="787" y="1101"/>
                  </a:lnTo>
                  <a:cubicBezTo>
                    <a:pt x="787" y="928"/>
                    <a:pt x="927" y="785"/>
                    <a:pt x="1102" y="785"/>
                  </a:cubicBezTo>
                  <a:close/>
                  <a:moveTo>
                    <a:pt x="1101" y="0"/>
                  </a:moveTo>
                  <a:cubicBezTo>
                    <a:pt x="494" y="0"/>
                    <a:pt x="1" y="495"/>
                    <a:pt x="1" y="1101"/>
                  </a:cubicBezTo>
                  <a:lnTo>
                    <a:pt x="1" y="2810"/>
                  </a:lnTo>
                  <a:cubicBezTo>
                    <a:pt x="1" y="3417"/>
                    <a:pt x="494" y="3911"/>
                    <a:pt x="1101" y="3911"/>
                  </a:cubicBezTo>
                  <a:cubicBezTo>
                    <a:pt x="1707" y="3911"/>
                    <a:pt x="2201" y="3417"/>
                    <a:pt x="2201" y="2810"/>
                  </a:cubicBezTo>
                  <a:lnTo>
                    <a:pt x="2201" y="1101"/>
                  </a:lnTo>
                  <a:cubicBezTo>
                    <a:pt x="2201" y="495"/>
                    <a:pt x="1707" y="0"/>
                    <a:pt x="1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4772530" y="2909648"/>
              <a:ext cx="65412" cy="117153"/>
            </a:xfrm>
            <a:custGeom>
              <a:rect b="b" l="l" r="r" t="t"/>
              <a:pathLst>
                <a:path extrusionOk="0" h="3745" w="2091">
                  <a:moveTo>
                    <a:pt x="1043" y="2199"/>
                  </a:moveTo>
                  <a:cubicBezTo>
                    <a:pt x="1187" y="2199"/>
                    <a:pt x="1304" y="2316"/>
                    <a:pt x="1304" y="2460"/>
                  </a:cubicBezTo>
                  <a:lnTo>
                    <a:pt x="1304" y="2698"/>
                  </a:lnTo>
                  <a:lnTo>
                    <a:pt x="1305" y="2698"/>
                  </a:lnTo>
                  <a:cubicBezTo>
                    <a:pt x="1305" y="2842"/>
                    <a:pt x="1188" y="2958"/>
                    <a:pt x="1044" y="2958"/>
                  </a:cubicBezTo>
                  <a:cubicBezTo>
                    <a:pt x="901" y="2958"/>
                    <a:pt x="785" y="2842"/>
                    <a:pt x="785" y="2698"/>
                  </a:cubicBezTo>
                  <a:lnTo>
                    <a:pt x="785" y="2452"/>
                  </a:lnTo>
                  <a:cubicBezTo>
                    <a:pt x="786" y="2385"/>
                    <a:pt x="812" y="2322"/>
                    <a:pt x="860" y="2275"/>
                  </a:cubicBezTo>
                  <a:cubicBezTo>
                    <a:pt x="909" y="2226"/>
                    <a:pt x="974" y="2199"/>
                    <a:pt x="1043" y="2199"/>
                  </a:cubicBezTo>
                  <a:close/>
                  <a:moveTo>
                    <a:pt x="1111" y="0"/>
                  </a:moveTo>
                  <a:cubicBezTo>
                    <a:pt x="500" y="0"/>
                    <a:pt x="1" y="498"/>
                    <a:pt x="1" y="1111"/>
                  </a:cubicBezTo>
                  <a:lnTo>
                    <a:pt x="1" y="2447"/>
                  </a:lnTo>
                  <a:lnTo>
                    <a:pt x="1" y="2460"/>
                  </a:lnTo>
                  <a:lnTo>
                    <a:pt x="1" y="2699"/>
                  </a:lnTo>
                  <a:lnTo>
                    <a:pt x="1" y="2709"/>
                  </a:lnTo>
                  <a:cubicBezTo>
                    <a:pt x="6" y="3282"/>
                    <a:pt x="473" y="3744"/>
                    <a:pt x="1046" y="3744"/>
                  </a:cubicBezTo>
                  <a:cubicBezTo>
                    <a:pt x="1622" y="3744"/>
                    <a:pt x="2091" y="3275"/>
                    <a:pt x="2091" y="2699"/>
                  </a:cubicBezTo>
                  <a:lnTo>
                    <a:pt x="2091" y="2460"/>
                  </a:lnTo>
                  <a:cubicBezTo>
                    <a:pt x="2090" y="1884"/>
                    <a:pt x="1622" y="1415"/>
                    <a:pt x="1046" y="1415"/>
                  </a:cubicBezTo>
                  <a:cubicBezTo>
                    <a:pt x="956" y="1415"/>
                    <a:pt x="869" y="1425"/>
                    <a:pt x="786" y="1446"/>
                  </a:cubicBezTo>
                  <a:lnTo>
                    <a:pt x="786" y="1111"/>
                  </a:lnTo>
                  <a:cubicBezTo>
                    <a:pt x="786" y="932"/>
                    <a:pt x="931" y="785"/>
                    <a:pt x="1111" y="785"/>
                  </a:cubicBezTo>
                  <a:lnTo>
                    <a:pt x="1628" y="785"/>
                  </a:lnTo>
                  <a:cubicBezTo>
                    <a:pt x="1844" y="785"/>
                    <a:pt x="2021" y="609"/>
                    <a:pt x="2021" y="393"/>
                  </a:cubicBezTo>
                  <a:cubicBezTo>
                    <a:pt x="2021" y="177"/>
                    <a:pt x="1844" y="0"/>
                    <a:pt x="16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4947931" y="2859596"/>
              <a:ext cx="33848" cy="33848"/>
            </a:xfrm>
            <a:custGeom>
              <a:rect b="b" l="l" r="r" t="t"/>
              <a:pathLst>
                <a:path extrusionOk="0" h="1082" w="1082">
                  <a:moveTo>
                    <a:pt x="541" y="1"/>
                  </a:moveTo>
                  <a:cubicBezTo>
                    <a:pt x="243" y="1"/>
                    <a:pt x="1" y="243"/>
                    <a:pt x="1" y="541"/>
                  </a:cubicBezTo>
                  <a:cubicBezTo>
                    <a:pt x="1" y="839"/>
                    <a:pt x="242" y="1081"/>
                    <a:pt x="541" y="1081"/>
                  </a:cubicBezTo>
                  <a:cubicBezTo>
                    <a:pt x="838" y="1081"/>
                    <a:pt x="1081" y="840"/>
                    <a:pt x="1081" y="541"/>
                  </a:cubicBezTo>
                  <a:cubicBezTo>
                    <a:pt x="1081" y="244"/>
                    <a:pt x="838" y="1"/>
                    <a:pt x="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48"/>
          <p:cNvGrpSpPr/>
          <p:nvPr/>
        </p:nvGrpSpPr>
        <p:grpSpPr>
          <a:xfrm>
            <a:off x="3571563" y="3397557"/>
            <a:ext cx="332408" cy="418122"/>
            <a:chOff x="3299906" y="3459594"/>
            <a:chExt cx="332408" cy="418122"/>
          </a:xfrm>
        </p:grpSpPr>
        <p:sp>
          <p:nvSpPr>
            <p:cNvPr id="2110" name="Google Shape;2110;p48"/>
            <p:cNvSpPr/>
            <p:nvPr/>
          </p:nvSpPr>
          <p:spPr>
            <a:xfrm>
              <a:off x="3299906" y="3618228"/>
              <a:ext cx="45485" cy="44890"/>
            </a:xfrm>
            <a:custGeom>
              <a:rect b="b" l="l" r="r" t="t"/>
              <a:pathLst>
                <a:path extrusionOk="0" h="1435" w="1454">
                  <a:moveTo>
                    <a:pt x="668" y="1"/>
                  </a:moveTo>
                  <a:cubicBezTo>
                    <a:pt x="577" y="1"/>
                    <a:pt x="485" y="20"/>
                    <a:pt x="397" y="60"/>
                  </a:cubicBezTo>
                  <a:cubicBezTo>
                    <a:pt x="228" y="137"/>
                    <a:pt x="106" y="280"/>
                    <a:pt x="54" y="458"/>
                  </a:cubicBezTo>
                  <a:cubicBezTo>
                    <a:pt x="1" y="637"/>
                    <a:pt x="26" y="821"/>
                    <a:pt x="126" y="978"/>
                  </a:cubicBezTo>
                  <a:lnTo>
                    <a:pt x="275" y="1217"/>
                  </a:lnTo>
                  <a:cubicBezTo>
                    <a:pt x="321" y="1289"/>
                    <a:pt x="366" y="1362"/>
                    <a:pt x="410" y="1435"/>
                  </a:cubicBezTo>
                  <a:lnTo>
                    <a:pt x="1453" y="700"/>
                  </a:lnTo>
                  <a:lnTo>
                    <a:pt x="1213" y="306"/>
                  </a:lnTo>
                  <a:cubicBezTo>
                    <a:pt x="1094" y="110"/>
                    <a:pt x="885"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a:off x="3419562" y="3487780"/>
              <a:ext cx="32503" cy="32972"/>
            </a:xfrm>
            <a:custGeom>
              <a:rect b="b" l="l" r="r" t="t"/>
              <a:pathLst>
                <a:path extrusionOk="0" h="1054" w="1039">
                  <a:moveTo>
                    <a:pt x="512" y="1"/>
                  </a:moveTo>
                  <a:cubicBezTo>
                    <a:pt x="220" y="1"/>
                    <a:pt x="1" y="207"/>
                    <a:pt x="1" y="481"/>
                  </a:cubicBezTo>
                  <a:lnTo>
                    <a:pt x="1" y="1053"/>
                  </a:lnTo>
                  <a:lnTo>
                    <a:pt x="1038" y="1053"/>
                  </a:lnTo>
                  <a:lnTo>
                    <a:pt x="1038" y="481"/>
                  </a:lnTo>
                  <a:lnTo>
                    <a:pt x="1039" y="481"/>
                  </a:lnTo>
                  <a:cubicBezTo>
                    <a:pt x="1039" y="207"/>
                    <a:pt x="819" y="1"/>
                    <a:pt x="5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3326308" y="3528384"/>
              <a:ext cx="305880" cy="349332"/>
            </a:xfrm>
            <a:custGeom>
              <a:rect b="b" l="l" r="r" t="t"/>
              <a:pathLst>
                <a:path extrusionOk="0" h="11167" w="9778">
                  <a:moveTo>
                    <a:pt x="4254" y="5299"/>
                  </a:moveTo>
                  <a:cubicBezTo>
                    <a:pt x="4499" y="5299"/>
                    <a:pt x="4697" y="5497"/>
                    <a:pt x="4697" y="5741"/>
                  </a:cubicBezTo>
                  <a:cubicBezTo>
                    <a:pt x="4698" y="5984"/>
                    <a:pt x="4499" y="6183"/>
                    <a:pt x="4254" y="6183"/>
                  </a:cubicBezTo>
                  <a:cubicBezTo>
                    <a:pt x="4010" y="6183"/>
                    <a:pt x="3812" y="5984"/>
                    <a:pt x="3812" y="5741"/>
                  </a:cubicBezTo>
                  <a:cubicBezTo>
                    <a:pt x="3812" y="5496"/>
                    <a:pt x="4011" y="5299"/>
                    <a:pt x="4254" y="5299"/>
                  </a:cubicBezTo>
                  <a:close/>
                  <a:moveTo>
                    <a:pt x="7569" y="5299"/>
                  </a:moveTo>
                  <a:cubicBezTo>
                    <a:pt x="7813" y="5299"/>
                    <a:pt x="8011" y="5497"/>
                    <a:pt x="8011" y="5741"/>
                  </a:cubicBezTo>
                  <a:cubicBezTo>
                    <a:pt x="8012" y="5984"/>
                    <a:pt x="7813" y="6183"/>
                    <a:pt x="7569" y="6183"/>
                  </a:cubicBezTo>
                  <a:cubicBezTo>
                    <a:pt x="7324" y="6183"/>
                    <a:pt x="7126" y="5984"/>
                    <a:pt x="7126" y="5741"/>
                  </a:cubicBezTo>
                  <a:cubicBezTo>
                    <a:pt x="7126" y="5496"/>
                    <a:pt x="7325" y="5299"/>
                    <a:pt x="7569" y="5299"/>
                  </a:cubicBezTo>
                  <a:close/>
                  <a:moveTo>
                    <a:pt x="4903" y="0"/>
                  </a:moveTo>
                  <a:lnTo>
                    <a:pt x="4903" y="3598"/>
                  </a:lnTo>
                  <a:cubicBezTo>
                    <a:pt x="4903" y="3842"/>
                    <a:pt x="4705" y="4041"/>
                    <a:pt x="4460" y="4041"/>
                  </a:cubicBezTo>
                  <a:cubicBezTo>
                    <a:pt x="4453" y="4041"/>
                    <a:pt x="4446" y="4040"/>
                    <a:pt x="4438" y="4040"/>
                  </a:cubicBezTo>
                  <a:cubicBezTo>
                    <a:pt x="4200" y="4029"/>
                    <a:pt x="4017" y="3824"/>
                    <a:pt x="4017" y="3586"/>
                  </a:cubicBezTo>
                  <a:lnTo>
                    <a:pt x="4017" y="642"/>
                  </a:lnTo>
                  <a:lnTo>
                    <a:pt x="2980" y="642"/>
                  </a:lnTo>
                  <a:lnTo>
                    <a:pt x="2980" y="3319"/>
                  </a:lnTo>
                  <a:lnTo>
                    <a:pt x="2980" y="5886"/>
                  </a:lnTo>
                  <a:cubicBezTo>
                    <a:pt x="2959" y="6143"/>
                    <a:pt x="2745" y="6303"/>
                    <a:pt x="2525" y="6303"/>
                  </a:cubicBezTo>
                  <a:cubicBezTo>
                    <a:pt x="2409" y="6303"/>
                    <a:pt x="2291" y="6259"/>
                    <a:pt x="2199" y="6160"/>
                  </a:cubicBezTo>
                  <a:lnTo>
                    <a:pt x="2159" y="6117"/>
                  </a:lnTo>
                  <a:lnTo>
                    <a:pt x="1067" y="4327"/>
                  </a:lnTo>
                  <a:lnTo>
                    <a:pt x="1" y="5079"/>
                  </a:lnTo>
                  <a:cubicBezTo>
                    <a:pt x="499" y="6018"/>
                    <a:pt x="919" y="7030"/>
                    <a:pt x="1252" y="8102"/>
                  </a:cubicBezTo>
                  <a:cubicBezTo>
                    <a:pt x="1523" y="8971"/>
                    <a:pt x="2074" y="9752"/>
                    <a:pt x="2807" y="10299"/>
                  </a:cubicBezTo>
                  <a:cubicBezTo>
                    <a:pt x="3564" y="10866"/>
                    <a:pt x="4467" y="11164"/>
                    <a:pt x="5415" y="11164"/>
                  </a:cubicBezTo>
                  <a:lnTo>
                    <a:pt x="5467" y="11164"/>
                  </a:lnTo>
                  <a:lnTo>
                    <a:pt x="5467" y="8994"/>
                  </a:lnTo>
                  <a:lnTo>
                    <a:pt x="4240" y="8994"/>
                  </a:lnTo>
                  <a:cubicBezTo>
                    <a:pt x="3995" y="8994"/>
                    <a:pt x="3797" y="8795"/>
                    <a:pt x="3797" y="8551"/>
                  </a:cubicBezTo>
                  <a:lnTo>
                    <a:pt x="3797" y="7136"/>
                  </a:lnTo>
                  <a:cubicBezTo>
                    <a:pt x="3797" y="6892"/>
                    <a:pt x="3995" y="6693"/>
                    <a:pt x="4240" y="6693"/>
                  </a:cubicBezTo>
                  <a:cubicBezTo>
                    <a:pt x="4247" y="6693"/>
                    <a:pt x="4255" y="6693"/>
                    <a:pt x="4262" y="6694"/>
                  </a:cubicBezTo>
                  <a:cubicBezTo>
                    <a:pt x="4500" y="6705"/>
                    <a:pt x="4683" y="6910"/>
                    <a:pt x="4683" y="7148"/>
                  </a:cubicBezTo>
                  <a:lnTo>
                    <a:pt x="4683" y="8107"/>
                  </a:lnTo>
                  <a:lnTo>
                    <a:pt x="5468" y="8107"/>
                  </a:lnTo>
                  <a:lnTo>
                    <a:pt x="5468" y="6148"/>
                  </a:lnTo>
                  <a:cubicBezTo>
                    <a:pt x="5468" y="5903"/>
                    <a:pt x="5667" y="5705"/>
                    <a:pt x="5913" y="5705"/>
                  </a:cubicBezTo>
                  <a:cubicBezTo>
                    <a:pt x="5919" y="5705"/>
                    <a:pt x="5926" y="5706"/>
                    <a:pt x="5933" y="5706"/>
                  </a:cubicBezTo>
                  <a:cubicBezTo>
                    <a:pt x="6171" y="5717"/>
                    <a:pt x="6354" y="5922"/>
                    <a:pt x="6354" y="6161"/>
                  </a:cubicBezTo>
                  <a:lnTo>
                    <a:pt x="6354" y="8109"/>
                  </a:lnTo>
                  <a:lnTo>
                    <a:pt x="7139" y="8109"/>
                  </a:lnTo>
                  <a:lnTo>
                    <a:pt x="7139" y="7137"/>
                  </a:lnTo>
                  <a:cubicBezTo>
                    <a:pt x="7139" y="6892"/>
                    <a:pt x="7338" y="6694"/>
                    <a:pt x="7583" y="6694"/>
                  </a:cubicBezTo>
                  <a:cubicBezTo>
                    <a:pt x="7589" y="6694"/>
                    <a:pt x="7596" y="6694"/>
                    <a:pt x="7603" y="6695"/>
                  </a:cubicBezTo>
                  <a:cubicBezTo>
                    <a:pt x="7842" y="6706"/>
                    <a:pt x="8025" y="6911"/>
                    <a:pt x="8025" y="7150"/>
                  </a:cubicBezTo>
                  <a:lnTo>
                    <a:pt x="8025" y="8552"/>
                  </a:lnTo>
                  <a:cubicBezTo>
                    <a:pt x="8025" y="8798"/>
                    <a:pt x="7826" y="8995"/>
                    <a:pt x="7582" y="8995"/>
                  </a:cubicBezTo>
                  <a:lnTo>
                    <a:pt x="6355" y="8995"/>
                  </a:lnTo>
                  <a:lnTo>
                    <a:pt x="6355" y="11166"/>
                  </a:lnTo>
                  <a:lnTo>
                    <a:pt x="6636" y="11166"/>
                  </a:lnTo>
                  <a:cubicBezTo>
                    <a:pt x="7475" y="11166"/>
                    <a:pt x="8264" y="10839"/>
                    <a:pt x="8857" y="10244"/>
                  </a:cubicBezTo>
                  <a:cubicBezTo>
                    <a:pt x="9451" y="9650"/>
                    <a:pt x="9777" y="8860"/>
                    <a:pt x="9775" y="8020"/>
                  </a:cubicBezTo>
                  <a:lnTo>
                    <a:pt x="9771" y="5310"/>
                  </a:lnTo>
                  <a:lnTo>
                    <a:pt x="9778" y="2155"/>
                  </a:lnTo>
                  <a:lnTo>
                    <a:pt x="8757" y="2155"/>
                  </a:lnTo>
                  <a:lnTo>
                    <a:pt x="8754" y="3840"/>
                  </a:lnTo>
                  <a:cubicBezTo>
                    <a:pt x="8754" y="4084"/>
                    <a:pt x="8555" y="4283"/>
                    <a:pt x="8311" y="4283"/>
                  </a:cubicBezTo>
                  <a:lnTo>
                    <a:pt x="8310" y="4283"/>
                  </a:lnTo>
                  <a:cubicBezTo>
                    <a:pt x="8064" y="4283"/>
                    <a:pt x="7868" y="4084"/>
                    <a:pt x="7868" y="3840"/>
                  </a:cubicBezTo>
                  <a:lnTo>
                    <a:pt x="7872" y="1537"/>
                  </a:lnTo>
                  <a:lnTo>
                    <a:pt x="7872" y="1534"/>
                  </a:lnTo>
                  <a:lnTo>
                    <a:pt x="7872" y="1530"/>
                  </a:lnTo>
                  <a:lnTo>
                    <a:pt x="7873" y="301"/>
                  </a:lnTo>
                  <a:lnTo>
                    <a:pt x="6825" y="301"/>
                  </a:lnTo>
                  <a:lnTo>
                    <a:pt x="6825" y="3598"/>
                  </a:lnTo>
                  <a:cubicBezTo>
                    <a:pt x="6825" y="3842"/>
                    <a:pt x="6627" y="4041"/>
                    <a:pt x="6383" y="4041"/>
                  </a:cubicBezTo>
                  <a:cubicBezTo>
                    <a:pt x="6375" y="4041"/>
                    <a:pt x="6368" y="4040"/>
                    <a:pt x="6361" y="4040"/>
                  </a:cubicBezTo>
                  <a:cubicBezTo>
                    <a:pt x="6123" y="4029"/>
                    <a:pt x="5939" y="3824"/>
                    <a:pt x="5939" y="3586"/>
                  </a:cubicBezTo>
                  <a:lnTo>
                    <a:pt x="5939" y="2"/>
                  </a:lnTo>
                  <a:lnTo>
                    <a:pt x="49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3539874" y="3471106"/>
              <a:ext cx="32878" cy="39041"/>
            </a:xfrm>
            <a:custGeom>
              <a:rect b="b" l="l" r="r" t="t"/>
              <a:pathLst>
                <a:path extrusionOk="0" h="1248" w="1051">
                  <a:moveTo>
                    <a:pt x="519" y="0"/>
                  </a:moveTo>
                  <a:cubicBezTo>
                    <a:pt x="239" y="0"/>
                    <a:pt x="11" y="228"/>
                    <a:pt x="10" y="509"/>
                  </a:cubicBezTo>
                  <a:cubicBezTo>
                    <a:pt x="10" y="526"/>
                    <a:pt x="8" y="542"/>
                    <a:pt x="7" y="559"/>
                  </a:cubicBezTo>
                  <a:lnTo>
                    <a:pt x="0" y="1218"/>
                  </a:lnTo>
                  <a:lnTo>
                    <a:pt x="0" y="1248"/>
                  </a:lnTo>
                  <a:lnTo>
                    <a:pt x="1049" y="1248"/>
                  </a:lnTo>
                  <a:lnTo>
                    <a:pt x="1051" y="511"/>
                  </a:lnTo>
                  <a:cubicBezTo>
                    <a:pt x="1051" y="375"/>
                    <a:pt x="997" y="247"/>
                    <a:pt x="902" y="150"/>
                  </a:cubicBezTo>
                  <a:cubicBezTo>
                    <a:pt x="806" y="54"/>
                    <a:pt x="677" y="0"/>
                    <a:pt x="5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3479749" y="3459594"/>
              <a:ext cx="32440" cy="41168"/>
            </a:xfrm>
            <a:custGeom>
              <a:rect b="b" l="l" r="r" t="t"/>
              <a:pathLst>
                <a:path extrusionOk="0" h="1316" w="1037">
                  <a:moveTo>
                    <a:pt x="511" y="0"/>
                  </a:moveTo>
                  <a:cubicBezTo>
                    <a:pt x="230" y="0"/>
                    <a:pt x="0" y="230"/>
                    <a:pt x="0" y="510"/>
                  </a:cubicBezTo>
                  <a:lnTo>
                    <a:pt x="0" y="1313"/>
                  </a:lnTo>
                  <a:lnTo>
                    <a:pt x="1036" y="1315"/>
                  </a:lnTo>
                  <a:lnTo>
                    <a:pt x="1036" y="409"/>
                  </a:lnTo>
                  <a:cubicBezTo>
                    <a:pt x="1018" y="313"/>
                    <a:pt x="969" y="223"/>
                    <a:pt x="898" y="150"/>
                  </a:cubicBezTo>
                  <a:cubicBezTo>
                    <a:pt x="802" y="53"/>
                    <a:pt x="674"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8"/>
            <p:cNvSpPr/>
            <p:nvPr/>
          </p:nvSpPr>
          <p:spPr>
            <a:xfrm>
              <a:off x="3600249" y="3534891"/>
              <a:ext cx="32065" cy="33191"/>
            </a:xfrm>
            <a:custGeom>
              <a:rect b="b" l="l" r="r" t="t"/>
              <a:pathLst>
                <a:path extrusionOk="0" h="1061" w="1025">
                  <a:moveTo>
                    <a:pt x="515" y="1"/>
                  </a:moveTo>
                  <a:cubicBezTo>
                    <a:pt x="235" y="1"/>
                    <a:pt x="5" y="229"/>
                    <a:pt x="4" y="508"/>
                  </a:cubicBezTo>
                  <a:cubicBezTo>
                    <a:pt x="4" y="517"/>
                    <a:pt x="3" y="524"/>
                    <a:pt x="3" y="532"/>
                  </a:cubicBezTo>
                  <a:lnTo>
                    <a:pt x="1" y="1060"/>
                  </a:lnTo>
                  <a:lnTo>
                    <a:pt x="1024" y="1060"/>
                  </a:lnTo>
                  <a:lnTo>
                    <a:pt x="1025" y="512"/>
                  </a:lnTo>
                  <a:cubicBezTo>
                    <a:pt x="1025" y="375"/>
                    <a:pt x="972" y="247"/>
                    <a:pt x="876" y="151"/>
                  </a:cubicBezTo>
                  <a:cubicBezTo>
                    <a:pt x="779" y="55"/>
                    <a:pt x="651" y="1"/>
                    <a:pt x="5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6" name="Google Shape;211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49"/>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External</a:t>
            </a:r>
            <a:endParaRPr/>
          </a:p>
        </p:txBody>
      </p:sp>
      <p:sp>
        <p:nvSpPr>
          <p:cNvPr id="2122" name="Google Shape;2122;p49"/>
          <p:cNvSpPr txBox="1"/>
          <p:nvPr>
            <p:ph idx="2" type="title"/>
          </p:nvPr>
        </p:nvSpPr>
        <p:spPr>
          <a:xfrm>
            <a:off x="1736375" y="1231500"/>
            <a:ext cx="1878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3" name="Google Shape;2123;p49"/>
          <p:cNvSpPr txBox="1"/>
          <p:nvPr>
            <p:ph idx="1" type="subTitle"/>
          </p:nvPr>
        </p:nvSpPr>
        <p:spPr>
          <a:xfrm>
            <a:off x="728363" y="3604718"/>
            <a:ext cx="35202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outside</a:t>
            </a:r>
            <a:endParaRPr/>
          </a:p>
          <a:p>
            <a:pPr indent="0" lvl="0" marL="0" rtl="0" algn="l">
              <a:spcBef>
                <a:spcPts val="0"/>
              </a:spcBef>
              <a:spcAft>
                <a:spcPts val="0"/>
              </a:spcAft>
              <a:buNone/>
            </a:pPr>
            <a:r>
              <a:t/>
            </a:r>
            <a:endParaRPr/>
          </a:p>
        </p:txBody>
      </p:sp>
      <p:grpSp>
        <p:nvGrpSpPr>
          <p:cNvPr id="2124" name="Google Shape;2124;p49"/>
          <p:cNvGrpSpPr/>
          <p:nvPr/>
        </p:nvGrpSpPr>
        <p:grpSpPr>
          <a:xfrm>
            <a:off x="5640801" y="983549"/>
            <a:ext cx="2993574" cy="3700701"/>
            <a:chOff x="-4813275" y="663875"/>
            <a:chExt cx="3648475" cy="4510300"/>
          </a:xfrm>
        </p:grpSpPr>
        <p:sp>
          <p:nvSpPr>
            <p:cNvPr id="2125" name="Google Shape;2125;p49"/>
            <p:cNvSpPr/>
            <p:nvPr/>
          </p:nvSpPr>
          <p:spPr>
            <a:xfrm>
              <a:off x="-2587500" y="5039875"/>
              <a:ext cx="151800" cy="133450"/>
            </a:xfrm>
            <a:custGeom>
              <a:rect b="b" l="l" r="r" t="t"/>
              <a:pathLst>
                <a:path extrusionOk="0" h="5338" w="6072">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2834350" y="4315200"/>
              <a:ext cx="75075" cy="75075"/>
            </a:xfrm>
            <a:custGeom>
              <a:rect b="b" l="l" r="r" t="t"/>
              <a:pathLst>
                <a:path extrusionOk="0" h="3003" w="3003">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2616700" y="4381900"/>
              <a:ext cx="75075" cy="75100"/>
            </a:xfrm>
            <a:custGeom>
              <a:rect b="b" l="l" r="r" t="t"/>
              <a:pathLst>
                <a:path extrusionOk="0" h="3004" w="3003">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2723450" y="4079025"/>
              <a:ext cx="152650" cy="167200"/>
            </a:xfrm>
            <a:custGeom>
              <a:rect b="b" l="l" r="r" t="t"/>
              <a:pathLst>
                <a:path extrusionOk="0" h="6688" w="6106">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2838525" y="3765150"/>
              <a:ext cx="133450" cy="117775"/>
            </a:xfrm>
            <a:custGeom>
              <a:rect b="b" l="l" r="r" t="t"/>
              <a:pathLst>
                <a:path extrusionOk="0" h="4711" w="5338">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3092025" y="3329250"/>
              <a:ext cx="111750" cy="98200"/>
            </a:xfrm>
            <a:custGeom>
              <a:rect b="b" l="l" r="r" t="t"/>
              <a:pathLst>
                <a:path extrusionOk="0" h="3928" w="447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3007800" y="3430900"/>
              <a:ext cx="195150" cy="321425"/>
            </a:xfrm>
            <a:custGeom>
              <a:rect b="b" l="l" r="r" t="t"/>
              <a:pathLst>
                <a:path extrusionOk="0" h="12857" w="7806">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2557500" y="3076475"/>
              <a:ext cx="39225" cy="26225"/>
            </a:xfrm>
            <a:custGeom>
              <a:rect b="b" l="l" r="r" t="t"/>
              <a:pathLst>
                <a:path extrusionOk="0" h="1049" w="1569">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2890225" y="3123875"/>
              <a:ext cx="289400" cy="171450"/>
            </a:xfrm>
            <a:custGeom>
              <a:rect b="b" l="l" r="r" t="t"/>
              <a:pathLst>
                <a:path extrusionOk="0" h="6858" w="11576">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2973625" y="3316675"/>
              <a:ext cx="39225" cy="27025"/>
            </a:xfrm>
            <a:custGeom>
              <a:rect b="b" l="l" r="r" t="t"/>
              <a:pathLst>
                <a:path extrusionOk="0" h="1081" w="1569">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2511625" y="2983675"/>
              <a:ext cx="120125" cy="105750"/>
            </a:xfrm>
            <a:custGeom>
              <a:rect b="b" l="l" r="r" t="t"/>
              <a:pathLst>
                <a:path extrusionOk="0" h="4230" w="4805">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4727375" y="1675800"/>
              <a:ext cx="3266525" cy="3273200"/>
            </a:xfrm>
            <a:custGeom>
              <a:rect b="b" l="l" r="r" t="t"/>
              <a:pathLst>
                <a:path extrusionOk="0" h="130928" w="130661">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2749300" y="1785875"/>
              <a:ext cx="1042450" cy="1486100"/>
            </a:xfrm>
            <a:custGeom>
              <a:rect b="b" l="l" r="r" t="t"/>
              <a:pathLst>
                <a:path extrusionOk="0" h="59444" w="41698">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2637550" y="2006875"/>
              <a:ext cx="439500" cy="741400"/>
            </a:xfrm>
            <a:custGeom>
              <a:rect b="b" l="l" r="r" t="t"/>
              <a:pathLst>
                <a:path extrusionOk="0" h="29656" w="1758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a:off x="-2529125" y="2144200"/>
              <a:ext cx="222675" cy="214900"/>
            </a:xfrm>
            <a:custGeom>
              <a:rect b="b" l="l" r="r" t="t"/>
              <a:pathLst>
                <a:path extrusionOk="0" h="8596" w="8907">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2637550" y="2414675"/>
              <a:ext cx="439500" cy="333600"/>
            </a:xfrm>
            <a:custGeom>
              <a:rect b="b" l="l" r="r" t="t"/>
              <a:pathLst>
                <a:path extrusionOk="0" h="13344" w="1758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a:off x="-2749300" y="1785875"/>
              <a:ext cx="1042450" cy="132625"/>
            </a:xfrm>
            <a:custGeom>
              <a:rect b="b" l="l" r="r" t="t"/>
              <a:pathLst>
                <a:path extrusionOk="0" h="5305" w="41698">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a:off x="-2149700" y="1813400"/>
              <a:ext cx="79250" cy="79250"/>
            </a:xfrm>
            <a:custGeom>
              <a:rect b="b" l="l" r="r" t="t"/>
              <a:pathLst>
                <a:path extrusionOk="0" h="3170" w="317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a:off x="-2003750" y="1813400"/>
              <a:ext cx="79250" cy="79250"/>
            </a:xfrm>
            <a:custGeom>
              <a:rect b="b" l="l" r="r" t="t"/>
              <a:pathLst>
                <a:path extrusionOk="0" h="3170" w="317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a:off x="-1857825" y="1813400"/>
              <a:ext cx="79250" cy="79250"/>
            </a:xfrm>
            <a:custGeom>
              <a:rect b="b" l="l" r="r" t="t"/>
              <a:pathLst>
                <a:path extrusionOk="0" h="3170" w="317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2624200" y="2876675"/>
              <a:ext cx="412825" cy="37550"/>
            </a:xfrm>
            <a:custGeom>
              <a:rect b="b" l="l" r="r" t="t"/>
              <a:pathLst>
                <a:path extrusionOk="0" h="1502" w="16513">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2624200" y="2952550"/>
              <a:ext cx="412825" cy="37550"/>
            </a:xfrm>
            <a:custGeom>
              <a:rect b="b" l="l" r="r" t="t"/>
              <a:pathLst>
                <a:path extrusionOk="0" h="1502" w="16513">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2624200" y="3028450"/>
              <a:ext cx="412825" cy="37550"/>
            </a:xfrm>
            <a:custGeom>
              <a:rect b="b" l="l" r="r" t="t"/>
              <a:pathLst>
                <a:path extrusionOk="0" h="1502" w="16513">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a:off x="-2125525" y="2786600"/>
              <a:ext cx="322775" cy="323600"/>
            </a:xfrm>
            <a:custGeom>
              <a:rect b="b" l="l" r="r" t="t"/>
              <a:pathLst>
                <a:path extrusionOk="0" h="12944" w="12911">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2095500" y="2816625"/>
              <a:ext cx="262725" cy="263550"/>
            </a:xfrm>
            <a:custGeom>
              <a:rect b="b" l="l" r="r" t="t"/>
              <a:pathLst>
                <a:path extrusionOk="0" h="10542" w="10509">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2042125" y="2839150"/>
              <a:ext cx="156800" cy="217675"/>
            </a:xfrm>
            <a:custGeom>
              <a:rect b="b" l="l" r="r" t="t"/>
              <a:pathLst>
                <a:path extrusionOk="0" h="8707" w="6272">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1933700" y="3732275"/>
              <a:ext cx="617950" cy="619650"/>
            </a:xfrm>
            <a:custGeom>
              <a:rect b="b" l="l" r="r" t="t"/>
              <a:pathLst>
                <a:path extrusionOk="0" h="24786" w="24718">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a:off x="-4410475" y="4376900"/>
              <a:ext cx="752225" cy="721375"/>
            </a:xfrm>
            <a:custGeom>
              <a:rect b="b" l="l" r="r" t="t"/>
              <a:pathLst>
                <a:path extrusionOk="0" h="28855" w="30089">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a:off x="-4368775" y="4337725"/>
              <a:ext cx="752225" cy="721375"/>
            </a:xfrm>
            <a:custGeom>
              <a:rect b="b" l="l" r="r" t="t"/>
              <a:pathLst>
                <a:path extrusionOk="0" h="28855" w="30089">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4308750" y="4382750"/>
              <a:ext cx="632150" cy="632150"/>
            </a:xfrm>
            <a:custGeom>
              <a:rect b="b" l="l" r="r" t="t"/>
              <a:pathLst>
                <a:path extrusionOk="0" h="25286" w="25286">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a:off x="-3778350" y="4637100"/>
              <a:ext cx="25" cy="2525"/>
            </a:xfrm>
            <a:custGeom>
              <a:rect b="b" l="l" r="r" t="t"/>
              <a:pathLst>
                <a:path extrusionOk="0" fill="none" h="101" w="1">
                  <a:moveTo>
                    <a:pt x="0" y="100"/>
                  </a:moveTo>
                  <a:lnTo>
                    <a:pt x="0" y="0"/>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a:off x="-3782525" y="4627100"/>
              <a:ext cx="1675" cy="1675"/>
            </a:xfrm>
            <a:custGeom>
              <a:rect b="b" l="l" r="r" t="t"/>
              <a:pathLst>
                <a:path extrusionOk="0" fill="none" h="67" w="67">
                  <a:moveTo>
                    <a:pt x="67" y="67"/>
                  </a:moveTo>
                  <a:cubicBezTo>
                    <a:pt x="67" y="33"/>
                    <a:pt x="67" y="33"/>
                    <a:pt x="0" y="0"/>
                  </a:cubicBezTo>
                  <a:cubicBezTo>
                    <a:pt x="67" y="33"/>
                    <a:pt x="67" y="67"/>
                    <a:pt x="67" y="67"/>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4092750" y="4603750"/>
              <a:ext cx="416975" cy="411150"/>
            </a:xfrm>
            <a:custGeom>
              <a:rect b="b" l="l" r="r" t="t"/>
              <a:pathLst>
                <a:path extrusionOk="0" h="16446" w="16679">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3785025" y="4616250"/>
              <a:ext cx="850" cy="3350"/>
            </a:xfrm>
            <a:custGeom>
              <a:rect b="b" l="l" r="r" t="t"/>
              <a:pathLst>
                <a:path extrusionOk="0" fill="none" h="134" w="34">
                  <a:moveTo>
                    <a:pt x="34" y="134"/>
                  </a:moveTo>
                  <a:cubicBezTo>
                    <a:pt x="34" y="100"/>
                    <a:pt x="0" y="34"/>
                    <a:pt x="0" y="0"/>
                  </a:cubicBezTo>
                  <a:cubicBezTo>
                    <a:pt x="0" y="34"/>
                    <a:pt x="34" y="100"/>
                    <a:pt x="34" y="134"/>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3771700" y="4670450"/>
              <a:ext cx="25" cy="25"/>
            </a:xfrm>
            <a:custGeom>
              <a:rect b="b" l="l" r="r" t="t"/>
              <a:pathLst>
                <a:path extrusionOk="0" fill="none" h="1" w="1">
                  <a:moveTo>
                    <a:pt x="1" y="1"/>
                  </a:moveTo>
                  <a:lnTo>
                    <a:pt x="1" y="1"/>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3775025" y="4648775"/>
              <a:ext cx="25" cy="850"/>
            </a:xfrm>
            <a:custGeom>
              <a:rect b="b" l="l" r="r" t="t"/>
              <a:pathLst>
                <a:path extrusionOk="0" fill="none" h="34" w="1">
                  <a:moveTo>
                    <a:pt x="1" y="34"/>
                  </a:moveTo>
                  <a:lnTo>
                    <a:pt x="1" y="0"/>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3772525" y="4658775"/>
              <a:ext cx="25" cy="1700"/>
            </a:xfrm>
            <a:custGeom>
              <a:rect b="b" l="l" r="r" t="t"/>
              <a:pathLst>
                <a:path extrusionOk="0" fill="none" h="68" w="1">
                  <a:moveTo>
                    <a:pt x="1" y="67"/>
                  </a:moveTo>
                  <a:cubicBezTo>
                    <a:pt x="1" y="67"/>
                    <a:pt x="1" y="1"/>
                    <a:pt x="1" y="67"/>
                  </a:cubicBezTo>
                  <a:cubicBezTo>
                    <a:pt x="1" y="1"/>
                    <a:pt x="1" y="67"/>
                    <a:pt x="1" y="67"/>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3976825" y="4383575"/>
              <a:ext cx="297725" cy="310250"/>
            </a:xfrm>
            <a:custGeom>
              <a:rect b="b" l="l" r="r" t="t"/>
              <a:pathLst>
                <a:path extrusionOk="0" h="12410" w="11909">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4269550" y="4383575"/>
              <a:ext cx="292750" cy="235200"/>
            </a:xfrm>
            <a:custGeom>
              <a:rect b="b" l="l" r="r" t="t"/>
              <a:pathLst>
                <a:path extrusionOk="0" h="9408" w="1171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2170550" y="2098600"/>
              <a:ext cx="970725" cy="615475"/>
            </a:xfrm>
            <a:custGeom>
              <a:rect b="b" l="l" r="r" t="t"/>
              <a:pathLst>
                <a:path extrusionOk="0" h="24619" w="38829">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2135525" y="2061075"/>
              <a:ext cx="970725" cy="615475"/>
            </a:xfrm>
            <a:custGeom>
              <a:rect b="b" l="l" r="r" t="t"/>
              <a:pathLst>
                <a:path extrusionOk="0" h="24619" w="38829">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2016275" y="2148650"/>
              <a:ext cx="739725" cy="110925"/>
            </a:xfrm>
            <a:custGeom>
              <a:rect b="b" l="l" r="r" t="t"/>
              <a:pathLst>
                <a:path extrusionOk="0" h="4437" w="29589">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1582625" y="2148650"/>
              <a:ext cx="306075" cy="110925"/>
            </a:xfrm>
            <a:custGeom>
              <a:rect b="b" l="l" r="r" t="t"/>
              <a:pathLst>
                <a:path extrusionOk="0" h="4437" w="12243">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1640175" y="2147825"/>
              <a:ext cx="112625" cy="112600"/>
            </a:xfrm>
            <a:custGeom>
              <a:rect b="b" l="l" r="r" t="t"/>
              <a:pathLst>
                <a:path extrusionOk="0" h="4504" w="4505">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2016275" y="2295425"/>
              <a:ext cx="739725" cy="110925"/>
            </a:xfrm>
            <a:custGeom>
              <a:rect b="b" l="l" r="r" t="t"/>
              <a:pathLst>
                <a:path extrusionOk="0" h="4437" w="29589">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2016275" y="2443025"/>
              <a:ext cx="739725" cy="110100"/>
            </a:xfrm>
            <a:custGeom>
              <a:rect b="b" l="l" r="r" t="t"/>
              <a:pathLst>
                <a:path extrusionOk="0" h="4404" w="29589">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a:off x="-1718550" y="2296250"/>
              <a:ext cx="442000" cy="110100"/>
            </a:xfrm>
            <a:custGeom>
              <a:rect b="b" l="l" r="r" t="t"/>
              <a:pathLst>
                <a:path extrusionOk="0" h="4404" w="1768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a:off x="-1470875" y="2443850"/>
              <a:ext cx="194325" cy="110950"/>
            </a:xfrm>
            <a:custGeom>
              <a:rect b="b" l="l" r="r" t="t"/>
              <a:pathLst>
                <a:path extrusionOk="0" h="4438" w="7773">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1774425" y="2294575"/>
              <a:ext cx="112600" cy="112625"/>
            </a:xfrm>
            <a:custGeom>
              <a:rect b="b" l="l" r="r" t="t"/>
              <a:pathLst>
                <a:path extrusionOk="0" h="4505" w="4504">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1527575" y="2442200"/>
              <a:ext cx="112600" cy="112600"/>
            </a:xfrm>
            <a:custGeom>
              <a:rect b="b" l="l" r="r" t="t"/>
              <a:pathLst>
                <a:path extrusionOk="0" h="4504" w="4504">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a:off x="-2213075" y="3595525"/>
              <a:ext cx="70900" cy="70900"/>
            </a:xfrm>
            <a:custGeom>
              <a:rect b="b" l="l" r="r" t="t"/>
              <a:pathLst>
                <a:path extrusionOk="0" h="2836" w="2836">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9"/>
            <p:cNvSpPr/>
            <p:nvPr/>
          </p:nvSpPr>
          <p:spPr>
            <a:xfrm>
              <a:off x="-2005425" y="3659725"/>
              <a:ext cx="70075" cy="70075"/>
            </a:xfrm>
            <a:custGeom>
              <a:rect b="b" l="l" r="r" t="t"/>
              <a:pathLst>
                <a:path extrusionOk="0" h="2803" w="2803">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a:off x="-2108000" y="3371800"/>
              <a:ext cx="145125" cy="158675"/>
            </a:xfrm>
            <a:custGeom>
              <a:rect b="b" l="l" r="r" t="t"/>
              <a:pathLst>
                <a:path extrusionOk="0" h="6347" w="5805">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4436325" y="3096825"/>
              <a:ext cx="377800" cy="575425"/>
            </a:xfrm>
            <a:custGeom>
              <a:rect b="b" l="l" r="r" t="t"/>
              <a:pathLst>
                <a:path extrusionOk="0" h="23017" w="15112">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9"/>
            <p:cNvSpPr/>
            <p:nvPr/>
          </p:nvSpPr>
          <p:spPr>
            <a:xfrm>
              <a:off x="-2341500" y="4202625"/>
              <a:ext cx="362775" cy="310300"/>
            </a:xfrm>
            <a:custGeom>
              <a:rect b="b" l="l" r="r" t="t"/>
              <a:pathLst>
                <a:path extrusionOk="0" h="12412" w="14511">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9"/>
            <p:cNvSpPr/>
            <p:nvPr/>
          </p:nvSpPr>
          <p:spPr>
            <a:xfrm>
              <a:off x="-2341500" y="4202625"/>
              <a:ext cx="283550" cy="261875"/>
            </a:xfrm>
            <a:custGeom>
              <a:rect b="b" l="l" r="r" t="t"/>
              <a:pathLst>
                <a:path extrusionOk="0" h="10475" w="11342">
                  <a:moveTo>
                    <a:pt x="10141" y="0"/>
                  </a:moveTo>
                  <a:lnTo>
                    <a:pt x="0" y="3569"/>
                  </a:lnTo>
                  <a:lnTo>
                    <a:pt x="1668" y="6505"/>
                  </a:lnTo>
                  <a:lnTo>
                    <a:pt x="3903" y="10474"/>
                  </a:lnTo>
                  <a:lnTo>
                    <a:pt x="11342" y="2335"/>
                  </a:lnTo>
                  <a:lnTo>
                    <a:pt x="10141"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9"/>
            <p:cNvSpPr/>
            <p:nvPr/>
          </p:nvSpPr>
          <p:spPr>
            <a:xfrm>
              <a:off x="-2257275" y="4393575"/>
              <a:ext cx="646325" cy="384475"/>
            </a:xfrm>
            <a:custGeom>
              <a:rect b="b" l="l" r="r" t="t"/>
              <a:pathLst>
                <a:path extrusionOk="0" h="15379" w="25853">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9"/>
            <p:cNvSpPr/>
            <p:nvPr/>
          </p:nvSpPr>
          <p:spPr>
            <a:xfrm>
              <a:off x="-2258100" y="4570375"/>
              <a:ext cx="150950" cy="146800"/>
            </a:xfrm>
            <a:custGeom>
              <a:rect b="b" l="l" r="r" t="t"/>
              <a:pathLst>
                <a:path extrusionOk="0" h="5872" w="6038">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9"/>
            <p:cNvSpPr/>
            <p:nvPr/>
          </p:nvSpPr>
          <p:spPr>
            <a:xfrm>
              <a:off x="-1898675" y="4554525"/>
              <a:ext cx="137625" cy="119275"/>
            </a:xfrm>
            <a:custGeom>
              <a:rect b="b" l="l" r="r" t="t"/>
              <a:pathLst>
                <a:path extrusionOk="0" h="4771" w="5505">
                  <a:moveTo>
                    <a:pt x="3369" y="1"/>
                  </a:moveTo>
                  <a:lnTo>
                    <a:pt x="0" y="2469"/>
                  </a:lnTo>
                  <a:lnTo>
                    <a:pt x="1668" y="4771"/>
                  </a:lnTo>
                  <a:lnTo>
                    <a:pt x="5504" y="1969"/>
                  </a:lnTo>
                  <a:lnTo>
                    <a:pt x="3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9"/>
            <p:cNvSpPr/>
            <p:nvPr/>
          </p:nvSpPr>
          <p:spPr>
            <a:xfrm>
              <a:off x="-1983750" y="4481150"/>
              <a:ext cx="143475" cy="122600"/>
            </a:xfrm>
            <a:custGeom>
              <a:rect b="b" l="l" r="r" t="t"/>
              <a:pathLst>
                <a:path extrusionOk="0" h="4904" w="5739">
                  <a:moveTo>
                    <a:pt x="3603" y="0"/>
                  </a:moveTo>
                  <a:lnTo>
                    <a:pt x="1" y="2602"/>
                  </a:lnTo>
                  <a:lnTo>
                    <a:pt x="1669" y="4904"/>
                  </a:lnTo>
                  <a:lnTo>
                    <a:pt x="5738" y="1935"/>
                  </a:lnTo>
                  <a:lnTo>
                    <a:pt x="3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9"/>
            <p:cNvSpPr/>
            <p:nvPr/>
          </p:nvSpPr>
          <p:spPr>
            <a:xfrm>
              <a:off x="-3740825" y="2355700"/>
              <a:ext cx="1056600" cy="1254025"/>
            </a:xfrm>
            <a:custGeom>
              <a:rect b="b" l="l" r="r" t="t"/>
              <a:pathLst>
                <a:path extrusionOk="0" h="50161" w="42264">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9"/>
            <p:cNvSpPr/>
            <p:nvPr/>
          </p:nvSpPr>
          <p:spPr>
            <a:xfrm>
              <a:off x="-3544850" y="2422175"/>
              <a:ext cx="820600" cy="1146675"/>
            </a:xfrm>
            <a:custGeom>
              <a:rect b="b" l="l" r="r" t="t"/>
              <a:pathLst>
                <a:path extrusionOk="0" h="45867" w="32824">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9"/>
            <p:cNvSpPr/>
            <p:nvPr/>
          </p:nvSpPr>
          <p:spPr>
            <a:xfrm>
              <a:off x="-4334600" y="2355500"/>
              <a:ext cx="930700" cy="1483050"/>
            </a:xfrm>
            <a:custGeom>
              <a:rect b="b" l="l" r="r" t="t"/>
              <a:pathLst>
                <a:path extrusionOk="0" h="59322" w="37228">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a:off x="-4438000" y="2585625"/>
              <a:ext cx="1400200" cy="1772125"/>
            </a:xfrm>
            <a:custGeom>
              <a:rect b="b" l="l" r="r" t="t"/>
              <a:pathLst>
                <a:path extrusionOk="0" h="70885" w="56008">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a:off x="-4301225" y="2467200"/>
              <a:ext cx="897325" cy="1370150"/>
            </a:xfrm>
            <a:custGeom>
              <a:rect b="b" l="l" r="r" t="t"/>
              <a:pathLst>
                <a:path extrusionOk="0" h="54806" w="35893">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a:off x="-3451450" y="2840550"/>
              <a:ext cx="557075" cy="591550"/>
            </a:xfrm>
            <a:custGeom>
              <a:rect b="b" l="l" r="r" t="t"/>
              <a:pathLst>
                <a:path extrusionOk="0" h="23662" w="22283">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a:off x="-3151250" y="2876675"/>
              <a:ext cx="484550" cy="555425"/>
            </a:xfrm>
            <a:custGeom>
              <a:rect b="b" l="l" r="r" t="t"/>
              <a:pathLst>
                <a:path extrusionOk="0" h="22217" w="19382">
                  <a:moveTo>
                    <a:pt x="16012" y="0"/>
                  </a:moveTo>
                  <a:lnTo>
                    <a:pt x="1" y="12543"/>
                  </a:lnTo>
                  <a:lnTo>
                    <a:pt x="3103" y="22216"/>
                  </a:lnTo>
                  <a:lnTo>
                    <a:pt x="19381" y="5571"/>
                  </a:lnTo>
                  <a:lnTo>
                    <a:pt x="16012"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9"/>
            <p:cNvSpPr/>
            <p:nvPr/>
          </p:nvSpPr>
          <p:spPr>
            <a:xfrm>
              <a:off x="-3540700" y="2812150"/>
              <a:ext cx="481200" cy="345575"/>
            </a:xfrm>
            <a:custGeom>
              <a:rect b="b" l="l" r="r" t="t"/>
              <a:pathLst>
                <a:path extrusionOk="0" h="13823" w="19248">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9"/>
            <p:cNvSpPr/>
            <p:nvPr/>
          </p:nvSpPr>
          <p:spPr>
            <a:xfrm>
              <a:off x="-3756375" y="2665675"/>
              <a:ext cx="406675" cy="384225"/>
            </a:xfrm>
            <a:custGeom>
              <a:rect b="b" l="l" r="r" t="t"/>
              <a:pathLst>
                <a:path extrusionOk="0" h="15369" w="16267">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a:off x="-3672450" y="2664850"/>
              <a:ext cx="271050" cy="167325"/>
            </a:xfrm>
            <a:custGeom>
              <a:rect b="b" l="l" r="r" t="t"/>
              <a:pathLst>
                <a:path extrusionOk="0" h="6693" w="10842">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a:off x="-3680800" y="2665675"/>
              <a:ext cx="331950" cy="279400"/>
            </a:xfrm>
            <a:custGeom>
              <a:rect b="b" l="l" r="r" t="t"/>
              <a:pathLst>
                <a:path extrusionOk="0" h="11176" w="13278">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a:off x="-3500650" y="2068600"/>
              <a:ext cx="291050" cy="382700"/>
            </a:xfrm>
            <a:custGeom>
              <a:rect b="b" l="l" r="r" t="t"/>
              <a:pathLst>
                <a:path extrusionOk="0" h="15308" w="11642">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a:off x="-3887600" y="2096950"/>
              <a:ext cx="541250" cy="615525"/>
            </a:xfrm>
            <a:custGeom>
              <a:rect b="b" l="l" r="r" t="t"/>
              <a:pathLst>
                <a:path extrusionOk="0" h="24621" w="2165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a:off x="-3801700" y="2465100"/>
              <a:ext cx="171800" cy="156900"/>
            </a:xfrm>
            <a:custGeom>
              <a:rect b="b" l="l" r="r" t="t"/>
              <a:pathLst>
                <a:path extrusionOk="0" h="6276" w="6872">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9"/>
            <p:cNvSpPr/>
            <p:nvPr/>
          </p:nvSpPr>
          <p:spPr>
            <a:xfrm>
              <a:off x="-3472300" y="2421350"/>
              <a:ext cx="119275" cy="155950"/>
            </a:xfrm>
            <a:custGeom>
              <a:rect b="b" l="l" r="r" t="t"/>
              <a:pathLst>
                <a:path extrusionOk="0" h="6238" w="4771">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9"/>
            <p:cNvSpPr/>
            <p:nvPr/>
          </p:nvSpPr>
          <p:spPr>
            <a:xfrm>
              <a:off x="-3662450" y="3440400"/>
              <a:ext cx="87600" cy="85350"/>
            </a:xfrm>
            <a:custGeom>
              <a:rect b="b" l="l" r="r" t="t"/>
              <a:pathLst>
                <a:path extrusionOk="0" h="3414" w="3504">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a:off x="-3162250" y="3300300"/>
              <a:ext cx="115275" cy="66175"/>
            </a:xfrm>
            <a:custGeom>
              <a:rect b="b" l="l" r="r" t="t"/>
              <a:pathLst>
                <a:path extrusionOk="0" h="2647" w="4611">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a:off x="-3636600" y="3299475"/>
              <a:ext cx="562100" cy="273550"/>
            </a:xfrm>
            <a:custGeom>
              <a:rect b="b" l="l" r="r" t="t"/>
              <a:pathLst>
                <a:path extrusionOk="0" h="10942" w="22484">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a:off x="-3636600" y="3299475"/>
              <a:ext cx="546250" cy="211850"/>
            </a:xfrm>
            <a:custGeom>
              <a:rect b="b" l="l" r="r" t="t"/>
              <a:pathLst>
                <a:path extrusionOk="0" h="8474" w="2185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a:off x="-3757500" y="1944325"/>
              <a:ext cx="145950" cy="187450"/>
            </a:xfrm>
            <a:custGeom>
              <a:rect b="b" l="l" r="r" t="t"/>
              <a:pathLst>
                <a:path extrusionOk="0" h="7498" w="5838">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a:off x="-4026025" y="2060250"/>
              <a:ext cx="365575" cy="438675"/>
            </a:xfrm>
            <a:custGeom>
              <a:rect b="b" l="l" r="r" t="t"/>
              <a:pathLst>
                <a:path extrusionOk="0" h="17547" w="14623">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a:off x="-3720825" y="2002275"/>
              <a:ext cx="422000" cy="271475"/>
            </a:xfrm>
            <a:custGeom>
              <a:rect b="b" l="l" r="r" t="t"/>
              <a:pathLst>
                <a:path extrusionOk="0" h="10859" w="1688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4076075" y="2115300"/>
              <a:ext cx="297750" cy="290225"/>
            </a:xfrm>
            <a:custGeom>
              <a:rect b="b" l="l" r="r" t="t"/>
              <a:pathLst>
                <a:path extrusionOk="0" h="11609" w="1191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9"/>
            <p:cNvSpPr/>
            <p:nvPr/>
          </p:nvSpPr>
          <p:spPr>
            <a:xfrm>
              <a:off x="-3346375" y="2535600"/>
              <a:ext cx="380275" cy="261400"/>
            </a:xfrm>
            <a:custGeom>
              <a:rect b="b" l="l" r="r" t="t"/>
              <a:pathLst>
                <a:path extrusionOk="0" h="10456" w="15211">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3624925" y="2585625"/>
              <a:ext cx="144300" cy="59225"/>
            </a:xfrm>
            <a:custGeom>
              <a:rect b="b" l="l" r="r" t="t"/>
              <a:pathLst>
                <a:path extrusionOk="0" h="2369" w="5772">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3757500" y="2831625"/>
              <a:ext cx="710525" cy="693875"/>
            </a:xfrm>
            <a:custGeom>
              <a:rect b="b" l="l" r="r" t="t"/>
              <a:pathLst>
                <a:path extrusionOk="0" h="27755" w="28421">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a:off x="-3757500" y="3143525"/>
              <a:ext cx="710525" cy="383625"/>
            </a:xfrm>
            <a:custGeom>
              <a:rect b="b" l="l" r="r" t="t"/>
              <a:pathLst>
                <a:path extrusionOk="0" h="15345" w="28421">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a:off x="-3757500" y="2886675"/>
              <a:ext cx="161800" cy="471200"/>
            </a:xfrm>
            <a:custGeom>
              <a:rect b="b" l="l" r="r" t="t"/>
              <a:pathLst>
                <a:path extrusionOk="0" h="18848" w="6472">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3282175" y="3366175"/>
              <a:ext cx="1180025" cy="870650"/>
            </a:xfrm>
            <a:custGeom>
              <a:rect b="b" l="l" r="r" t="t"/>
              <a:pathLst>
                <a:path extrusionOk="0" h="34826" w="47201">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3192950" y="3623025"/>
              <a:ext cx="902350" cy="614650"/>
            </a:xfrm>
            <a:custGeom>
              <a:rect b="b" l="l" r="r" t="t"/>
              <a:pathLst>
                <a:path extrusionOk="0" h="24586" w="36094">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a:off x="-3543200" y="2480825"/>
              <a:ext cx="58400" cy="97325"/>
            </a:xfrm>
            <a:custGeom>
              <a:rect b="b" l="l" r="r" t="t"/>
              <a:pathLst>
                <a:path extrusionOk="0" h="3893" w="2336">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9"/>
            <p:cNvSpPr/>
            <p:nvPr/>
          </p:nvSpPr>
          <p:spPr>
            <a:xfrm>
              <a:off x="-2710925" y="4657950"/>
              <a:ext cx="373625" cy="318775"/>
            </a:xfrm>
            <a:custGeom>
              <a:rect b="b" l="l" r="r" t="t"/>
              <a:pathLst>
                <a:path extrusionOk="0" h="12751" w="14945">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a:off x="-2592525" y="4836400"/>
              <a:ext cx="658850" cy="337775"/>
            </a:xfrm>
            <a:custGeom>
              <a:rect b="b" l="l" r="r" t="t"/>
              <a:pathLst>
                <a:path extrusionOk="0" h="13511" w="26354">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9"/>
            <p:cNvSpPr/>
            <p:nvPr/>
          </p:nvSpPr>
          <p:spPr>
            <a:xfrm>
              <a:off x="-2232250" y="4975675"/>
              <a:ext cx="135950" cy="123450"/>
            </a:xfrm>
            <a:custGeom>
              <a:rect b="b" l="l" r="r" t="t"/>
              <a:pathLst>
                <a:path extrusionOk="0" h="4938" w="5438">
                  <a:moveTo>
                    <a:pt x="3102" y="0"/>
                  </a:moveTo>
                  <a:lnTo>
                    <a:pt x="0" y="2836"/>
                  </a:lnTo>
                  <a:lnTo>
                    <a:pt x="1968" y="4937"/>
                  </a:lnTo>
                  <a:lnTo>
                    <a:pt x="5437" y="1668"/>
                  </a:lnTo>
                  <a:lnTo>
                    <a:pt x="31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9"/>
            <p:cNvSpPr/>
            <p:nvPr/>
          </p:nvSpPr>
          <p:spPr>
            <a:xfrm>
              <a:off x="-2324825" y="4912300"/>
              <a:ext cx="140950" cy="128450"/>
            </a:xfrm>
            <a:custGeom>
              <a:rect b="b" l="l" r="r" t="t"/>
              <a:pathLst>
                <a:path extrusionOk="0" h="5138" w="5638">
                  <a:moveTo>
                    <a:pt x="3303" y="0"/>
                  </a:moveTo>
                  <a:lnTo>
                    <a:pt x="1" y="3036"/>
                  </a:lnTo>
                  <a:lnTo>
                    <a:pt x="1969" y="5137"/>
                  </a:lnTo>
                  <a:lnTo>
                    <a:pt x="5638" y="1668"/>
                  </a:lnTo>
                  <a:lnTo>
                    <a:pt x="33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9"/>
            <p:cNvSpPr/>
            <p:nvPr/>
          </p:nvSpPr>
          <p:spPr>
            <a:xfrm>
              <a:off x="-2710925" y="4658775"/>
              <a:ext cx="281050" cy="258550"/>
            </a:xfrm>
            <a:custGeom>
              <a:rect b="b" l="l" r="r" t="t"/>
              <a:pathLst>
                <a:path extrusionOk="0" h="10342" w="11242">
                  <a:moveTo>
                    <a:pt x="9674" y="1"/>
                  </a:moveTo>
                  <a:lnTo>
                    <a:pt x="0" y="4771"/>
                  </a:lnTo>
                  <a:lnTo>
                    <a:pt x="4170" y="10341"/>
                  </a:lnTo>
                  <a:lnTo>
                    <a:pt x="11242" y="2269"/>
                  </a:lnTo>
                  <a:lnTo>
                    <a:pt x="9674"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3970175" y="2397525"/>
              <a:ext cx="162650" cy="192650"/>
            </a:xfrm>
            <a:custGeom>
              <a:rect b="b" l="l" r="r" t="t"/>
              <a:pathLst>
                <a:path extrusionOk="0" h="7706" w="6506">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3936800" y="2428275"/>
              <a:ext cx="101750" cy="130700"/>
            </a:xfrm>
            <a:custGeom>
              <a:rect b="b" l="l" r="r" t="t"/>
              <a:pathLst>
                <a:path extrusionOk="0" h="5228" w="407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9"/>
            <p:cNvSpPr/>
            <p:nvPr/>
          </p:nvSpPr>
          <p:spPr>
            <a:xfrm>
              <a:off x="-3632425" y="3392875"/>
              <a:ext cx="1144175" cy="1370175"/>
            </a:xfrm>
            <a:custGeom>
              <a:rect b="b" l="l" r="r" t="t"/>
              <a:pathLst>
                <a:path extrusionOk="0" h="54807" w="45767">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9"/>
            <p:cNvSpPr/>
            <p:nvPr/>
          </p:nvSpPr>
          <p:spPr>
            <a:xfrm>
              <a:off x="-3631600" y="3519625"/>
              <a:ext cx="1029950" cy="1356000"/>
            </a:xfrm>
            <a:custGeom>
              <a:rect b="b" l="l" r="r" t="t"/>
              <a:pathLst>
                <a:path extrusionOk="0" h="54240" w="41198">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a:off x="-3601575" y="3553025"/>
              <a:ext cx="242700" cy="341075"/>
            </a:xfrm>
            <a:custGeom>
              <a:rect b="b" l="l" r="r" t="t"/>
              <a:pathLst>
                <a:path extrusionOk="0" h="13643" w="9708">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a:off x="-4041050" y="2892775"/>
              <a:ext cx="458675" cy="1036350"/>
            </a:xfrm>
            <a:custGeom>
              <a:rect b="b" l="l" r="r" t="t"/>
              <a:pathLst>
                <a:path extrusionOk="0" h="41454" w="18347">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9"/>
            <p:cNvSpPr/>
            <p:nvPr/>
          </p:nvSpPr>
          <p:spPr>
            <a:xfrm>
              <a:off x="-4013525" y="3131025"/>
              <a:ext cx="321925" cy="212675"/>
            </a:xfrm>
            <a:custGeom>
              <a:rect b="b" l="l" r="r" t="t"/>
              <a:pathLst>
                <a:path extrusionOk="0" h="8507" w="12877">
                  <a:moveTo>
                    <a:pt x="12876" y="0"/>
                  </a:moveTo>
                  <a:lnTo>
                    <a:pt x="1868" y="334"/>
                  </a:lnTo>
                  <a:lnTo>
                    <a:pt x="0" y="8506"/>
                  </a:lnTo>
                  <a:lnTo>
                    <a:pt x="0" y="8506"/>
                  </a:lnTo>
                  <a:lnTo>
                    <a:pt x="10641" y="8206"/>
                  </a:lnTo>
                  <a:lnTo>
                    <a:pt x="12876"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9"/>
            <p:cNvSpPr/>
            <p:nvPr/>
          </p:nvSpPr>
          <p:spPr>
            <a:xfrm>
              <a:off x="-3511500" y="3897400"/>
              <a:ext cx="166800" cy="135500"/>
            </a:xfrm>
            <a:custGeom>
              <a:rect b="b" l="l" r="r" t="t"/>
              <a:pathLst>
                <a:path extrusionOk="0" h="5420" w="6672">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a:off x="-3755850" y="3823175"/>
              <a:ext cx="412825" cy="372350"/>
            </a:xfrm>
            <a:custGeom>
              <a:rect b="b" l="l" r="r" t="t"/>
              <a:pathLst>
                <a:path extrusionOk="0" h="14894" w="16513">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a:off x="-3602400" y="3948675"/>
              <a:ext cx="129825" cy="213100"/>
            </a:xfrm>
            <a:custGeom>
              <a:rect b="b" l="l" r="r" t="t"/>
              <a:pathLst>
                <a:path extrusionOk="0" h="8524" w="5193">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9"/>
            <p:cNvSpPr/>
            <p:nvPr/>
          </p:nvSpPr>
          <p:spPr>
            <a:xfrm>
              <a:off x="-3549025" y="3915325"/>
              <a:ext cx="90075" cy="88850"/>
            </a:xfrm>
            <a:custGeom>
              <a:rect b="b" l="l" r="r" t="t"/>
              <a:pathLst>
                <a:path extrusionOk="0" h="3554" w="3603">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9"/>
            <p:cNvSpPr/>
            <p:nvPr/>
          </p:nvSpPr>
          <p:spPr>
            <a:xfrm>
              <a:off x="-4006025" y="2867500"/>
              <a:ext cx="397800" cy="396125"/>
            </a:xfrm>
            <a:custGeom>
              <a:rect b="b" l="l" r="r" t="t"/>
              <a:pathLst>
                <a:path extrusionOk="0" h="15845" w="15912">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a:off x="-4038550" y="2893050"/>
              <a:ext cx="411150" cy="1249925"/>
            </a:xfrm>
            <a:custGeom>
              <a:rect b="b" l="l" r="r" t="t"/>
              <a:pathLst>
                <a:path extrusionOk="0" h="49997" w="16446">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a:off x="-2846850" y="4531175"/>
              <a:ext cx="444500" cy="334450"/>
            </a:xfrm>
            <a:custGeom>
              <a:rect b="b" l="l" r="r" t="t"/>
              <a:pathLst>
                <a:path extrusionOk="0" h="13378" w="17780">
                  <a:moveTo>
                    <a:pt x="15077" y="1"/>
                  </a:moveTo>
                  <a:lnTo>
                    <a:pt x="0" y="8707"/>
                  </a:lnTo>
                  <a:lnTo>
                    <a:pt x="2702" y="13377"/>
                  </a:lnTo>
                  <a:lnTo>
                    <a:pt x="17779" y="4704"/>
                  </a:lnTo>
                  <a:lnTo>
                    <a:pt x="15077" y="1"/>
                  </a:ln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a:off x="-3123725" y="3615525"/>
              <a:ext cx="165150" cy="231875"/>
            </a:xfrm>
            <a:custGeom>
              <a:rect b="b" l="l" r="r" t="t"/>
              <a:pathLst>
                <a:path extrusionOk="0" h="9275" w="6606">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a:off x="-3620750" y="3382875"/>
              <a:ext cx="575450" cy="205150"/>
            </a:xfrm>
            <a:custGeom>
              <a:rect b="b" l="l" r="r" t="t"/>
              <a:pathLst>
                <a:path extrusionOk="0" h="8206" w="23018">
                  <a:moveTo>
                    <a:pt x="22717" y="0"/>
                  </a:moveTo>
                  <a:lnTo>
                    <a:pt x="34" y="7605"/>
                  </a:lnTo>
                  <a:lnTo>
                    <a:pt x="1" y="8206"/>
                  </a:lnTo>
                  <a:lnTo>
                    <a:pt x="23017" y="567"/>
                  </a:lnTo>
                  <a:lnTo>
                    <a:pt x="22717" y="0"/>
                  </a:lnTo>
                  <a:close/>
                </a:path>
              </a:pathLst>
            </a:custGeom>
            <a:solidFill>
              <a:srgbClr val="007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a:off x="-3624075" y="3418725"/>
              <a:ext cx="633800" cy="212675"/>
            </a:xfrm>
            <a:custGeom>
              <a:rect b="b" l="l" r="r" t="t"/>
              <a:pathLst>
                <a:path extrusionOk="0" h="8507" w="25352">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3940975" y="2323425"/>
              <a:ext cx="260200" cy="136175"/>
            </a:xfrm>
            <a:custGeom>
              <a:rect b="b" l="l" r="r" t="t"/>
              <a:pathLst>
                <a:path extrusionOk="0" h="5447" w="10408">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3818400" y="2283550"/>
              <a:ext cx="489550" cy="260675"/>
            </a:xfrm>
            <a:custGeom>
              <a:rect b="b" l="l" r="r" t="t"/>
              <a:pathLst>
                <a:path extrusionOk="0" h="10427" w="19582">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a:off x="-3786700" y="2268900"/>
              <a:ext cx="490375" cy="260775"/>
            </a:xfrm>
            <a:custGeom>
              <a:rect b="b" l="l" r="r" t="t"/>
              <a:pathLst>
                <a:path extrusionOk="0" h="10431" w="19615">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a:off x="-3644100" y="2269250"/>
              <a:ext cx="242700" cy="260000"/>
            </a:xfrm>
            <a:custGeom>
              <a:rect b="b" l="l" r="r" t="t"/>
              <a:pathLst>
                <a:path extrusionOk="0" h="10400" w="9708">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a:off x="-2830175" y="2628600"/>
              <a:ext cx="334425" cy="426550"/>
            </a:xfrm>
            <a:custGeom>
              <a:rect b="b" l="l" r="r" t="t"/>
              <a:pathLst>
                <a:path extrusionOk="0" h="17062" w="13377">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a:off x="-2594175" y="2868325"/>
              <a:ext cx="98425" cy="111775"/>
            </a:xfrm>
            <a:custGeom>
              <a:rect b="b" l="l" r="r" t="t"/>
              <a:pathLst>
                <a:path extrusionOk="0" h="4471" w="3937">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p:nvPr/>
          </p:nvSpPr>
          <p:spPr>
            <a:xfrm>
              <a:off x="-2655050" y="2795525"/>
              <a:ext cx="104250" cy="82000"/>
            </a:xfrm>
            <a:custGeom>
              <a:rect b="b" l="l" r="r" t="t"/>
              <a:pathLst>
                <a:path extrusionOk="0" h="3280" w="417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a:off x="-2616700" y="2827000"/>
              <a:ext cx="104275" cy="82225"/>
            </a:xfrm>
            <a:custGeom>
              <a:rect b="b" l="l" r="r" t="t"/>
              <a:pathLst>
                <a:path extrusionOk="0" h="3289" w="4171">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a:off x="-2690075" y="2759800"/>
              <a:ext cx="103425" cy="81875"/>
            </a:xfrm>
            <a:custGeom>
              <a:rect b="b" l="l" r="r" t="t"/>
              <a:pathLst>
                <a:path extrusionOk="0" h="3275" w="4137">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a:off x="-2592525" y="4898950"/>
              <a:ext cx="521250" cy="274375"/>
            </a:xfrm>
            <a:custGeom>
              <a:rect b="b" l="l" r="r" t="t"/>
              <a:pathLst>
                <a:path extrusionOk="0" h="10975" w="2085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a:off x="-3255477" y="2625830"/>
              <a:ext cx="1234250" cy="1581550"/>
            </a:xfrm>
            <a:custGeom>
              <a:rect b="b" l="l" r="r" t="t"/>
              <a:pathLst>
                <a:path extrusionOk="0" h="63262" w="4937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a:off x="-4055225" y="1944325"/>
              <a:ext cx="846475" cy="506225"/>
            </a:xfrm>
            <a:custGeom>
              <a:rect b="b" l="l" r="r" t="t"/>
              <a:pathLst>
                <a:path extrusionOk="0" h="20249" w="33859">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a:off x="-2444075" y="4082525"/>
              <a:ext cx="442850" cy="291900"/>
            </a:xfrm>
            <a:custGeom>
              <a:rect b="b" l="l" r="r" t="t"/>
              <a:pathLst>
                <a:path extrusionOk="0" h="11676" w="17714">
                  <a:moveTo>
                    <a:pt x="15545" y="1"/>
                  </a:moveTo>
                  <a:lnTo>
                    <a:pt x="1" y="6272"/>
                  </a:lnTo>
                  <a:lnTo>
                    <a:pt x="2169" y="11676"/>
                  </a:lnTo>
                  <a:lnTo>
                    <a:pt x="17713" y="5405"/>
                  </a:lnTo>
                  <a:lnTo>
                    <a:pt x="15545" y="1"/>
                  </a:ln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4517225" y="1346400"/>
              <a:ext cx="215175" cy="214350"/>
            </a:xfrm>
            <a:custGeom>
              <a:rect b="b" l="l" r="r" t="t"/>
              <a:pathLst>
                <a:path extrusionOk="0" h="8574" w="8607">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9"/>
            <p:cNvSpPr/>
            <p:nvPr/>
          </p:nvSpPr>
          <p:spPr>
            <a:xfrm>
              <a:off x="-3886775" y="1538200"/>
              <a:ext cx="215175" cy="214350"/>
            </a:xfrm>
            <a:custGeom>
              <a:rect b="b" l="l" r="r" t="t"/>
              <a:pathLst>
                <a:path extrusionOk="0" h="8574" w="8607">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9"/>
            <p:cNvSpPr/>
            <p:nvPr/>
          </p:nvSpPr>
          <p:spPr>
            <a:xfrm>
              <a:off x="-4195325" y="663875"/>
              <a:ext cx="440350" cy="482775"/>
            </a:xfrm>
            <a:custGeom>
              <a:rect b="b" l="l" r="r" t="t"/>
              <a:pathLst>
                <a:path extrusionOk="0" h="19311" w="17614">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7" name="Google Shape;225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grpSp>
        <p:nvGrpSpPr>
          <p:cNvPr id="2262" name="Google Shape;2262;p50"/>
          <p:cNvGrpSpPr/>
          <p:nvPr/>
        </p:nvGrpSpPr>
        <p:grpSpPr>
          <a:xfrm>
            <a:off x="4574230" y="1473667"/>
            <a:ext cx="1131593" cy="1082850"/>
            <a:chOff x="1317586" y="1856572"/>
            <a:chExt cx="749797" cy="717499"/>
          </a:xfrm>
        </p:grpSpPr>
        <p:sp>
          <p:nvSpPr>
            <p:cNvPr id="2263" name="Google Shape;2263;p50"/>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0"/>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50"/>
          <p:cNvGrpSpPr/>
          <p:nvPr/>
        </p:nvGrpSpPr>
        <p:grpSpPr>
          <a:xfrm>
            <a:off x="3429355" y="3381379"/>
            <a:ext cx="1131593" cy="1082850"/>
            <a:chOff x="1317586" y="1856572"/>
            <a:chExt cx="749797" cy="717499"/>
          </a:xfrm>
        </p:grpSpPr>
        <p:sp>
          <p:nvSpPr>
            <p:cNvPr id="2266" name="Google Shape;2266;p50"/>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0"/>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50"/>
          <p:cNvSpPr txBox="1"/>
          <p:nvPr>
            <p:ph idx="1" type="subTitle"/>
          </p:nvPr>
        </p:nvSpPr>
        <p:spPr>
          <a:xfrm>
            <a:off x="4895400" y="3381376"/>
            <a:ext cx="3535500" cy="152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These can be much harder to deal with than internal threats, as you cannot monitor people from the outside like you can employees, nor can you predict what they might do next.</a:t>
            </a:r>
            <a:endParaRPr sz="1800"/>
          </a:p>
        </p:txBody>
      </p:sp>
      <p:sp>
        <p:nvSpPr>
          <p:cNvPr id="2269" name="Google Shape;2269;p50"/>
          <p:cNvSpPr txBox="1"/>
          <p:nvPr>
            <p:ph idx="3" type="subTitle"/>
          </p:nvPr>
        </p:nvSpPr>
        <p:spPr>
          <a:xfrm>
            <a:off x="161850" y="1473675"/>
            <a:ext cx="4086600" cy="1907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800"/>
              <a:t>An external threat refers to the ri</a:t>
            </a:r>
            <a:r>
              <a:rPr lang="en" sz="1800"/>
              <a:t>sk</a:t>
            </a:r>
            <a:r>
              <a:rPr lang="en" sz="1800"/>
              <a:t> of somebody from the outside of a company who attempts to exploit system vulnerabilities through the use of malicious software, hacking, sabotage or social engineering.</a:t>
            </a:r>
            <a:endParaRPr sz="1800"/>
          </a:p>
          <a:p>
            <a:pPr indent="0" lvl="0" marL="0" rtl="0" algn="r">
              <a:spcBef>
                <a:spcPts val="0"/>
              </a:spcBef>
              <a:spcAft>
                <a:spcPts val="0"/>
              </a:spcAft>
              <a:buNone/>
            </a:pPr>
            <a:r>
              <a:t/>
            </a:r>
            <a:endParaRPr sz="2000"/>
          </a:p>
          <a:p>
            <a:pPr indent="0" lvl="0" marL="0" rtl="0" algn="r">
              <a:spcBef>
                <a:spcPts val="0"/>
              </a:spcBef>
              <a:spcAft>
                <a:spcPts val="0"/>
              </a:spcAft>
              <a:buNone/>
            </a:pPr>
            <a:r>
              <a:t/>
            </a:r>
            <a:endParaRPr sz="2000"/>
          </a:p>
        </p:txBody>
      </p:sp>
      <p:sp>
        <p:nvSpPr>
          <p:cNvPr id="2270" name="Google Shape;2270;p50"/>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Definition</a:t>
            </a:r>
            <a:endParaRPr>
              <a:solidFill>
                <a:schemeClr val="accent1"/>
              </a:solidFill>
            </a:endParaRPr>
          </a:p>
        </p:txBody>
      </p:sp>
      <p:grpSp>
        <p:nvGrpSpPr>
          <p:cNvPr id="2271" name="Google Shape;2271;p50"/>
          <p:cNvGrpSpPr/>
          <p:nvPr/>
        </p:nvGrpSpPr>
        <p:grpSpPr>
          <a:xfrm>
            <a:off x="4950499" y="1806070"/>
            <a:ext cx="417903" cy="418059"/>
            <a:chOff x="4547452" y="3459594"/>
            <a:chExt cx="417903" cy="418059"/>
          </a:xfrm>
        </p:grpSpPr>
        <p:sp>
          <p:nvSpPr>
            <p:cNvPr id="2272" name="Google Shape;2272;p50"/>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0"/>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0"/>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50"/>
          <p:cNvGrpSpPr/>
          <p:nvPr/>
        </p:nvGrpSpPr>
        <p:grpSpPr>
          <a:xfrm>
            <a:off x="3824970" y="3713751"/>
            <a:ext cx="418091" cy="418091"/>
            <a:chOff x="5923288" y="3459625"/>
            <a:chExt cx="418091" cy="418091"/>
          </a:xfrm>
        </p:grpSpPr>
        <p:sp>
          <p:nvSpPr>
            <p:cNvPr id="2276" name="Google Shape;2276;p50"/>
            <p:cNvSpPr/>
            <p:nvPr/>
          </p:nvSpPr>
          <p:spPr>
            <a:xfrm>
              <a:off x="6011629" y="3747393"/>
              <a:ext cx="41919" cy="41919"/>
            </a:xfrm>
            <a:custGeom>
              <a:rect b="b" l="l" r="r" t="t"/>
              <a:pathLst>
                <a:path extrusionOk="0" h="1340"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6100472" y="3636747"/>
              <a:ext cx="63722" cy="63722"/>
            </a:xfrm>
            <a:custGeom>
              <a:rect b="b" l="l" r="r" t="t"/>
              <a:pathLst>
                <a:path extrusionOk="0" h="2037" w="2037">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5976468" y="3653796"/>
              <a:ext cx="29687" cy="29687"/>
            </a:xfrm>
            <a:custGeom>
              <a:rect b="b" l="l" r="r" t="t"/>
              <a:pathLst>
                <a:path extrusionOk="0" h="949" w="949">
                  <a:moveTo>
                    <a:pt x="1" y="0"/>
                  </a:moveTo>
                  <a:lnTo>
                    <a:pt x="1"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6117521" y="3794786"/>
              <a:ext cx="29656" cy="29687"/>
            </a:xfrm>
            <a:custGeom>
              <a:rect b="b" l="l" r="r" t="t"/>
              <a:pathLst>
                <a:path extrusionOk="0" h="949" w="948">
                  <a:moveTo>
                    <a:pt x="1" y="1"/>
                  </a:moveTo>
                  <a:lnTo>
                    <a:pt x="1" y="948"/>
                  </a:lnTo>
                  <a:lnTo>
                    <a:pt x="948" y="948"/>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6117521" y="3512743"/>
              <a:ext cx="29656" cy="29687"/>
            </a:xfrm>
            <a:custGeom>
              <a:rect b="b" l="l" r="r" t="t"/>
              <a:pathLst>
                <a:path extrusionOk="0" h="949" w="948">
                  <a:moveTo>
                    <a:pt x="1" y="1"/>
                  </a:moveTo>
                  <a:lnTo>
                    <a:pt x="1" y="949"/>
                  </a:lnTo>
                  <a:lnTo>
                    <a:pt x="948" y="949"/>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6211024" y="3547998"/>
              <a:ext cx="41887" cy="41887"/>
            </a:xfrm>
            <a:custGeom>
              <a:rect b="b" l="l" r="r" t="t"/>
              <a:pathLst>
                <a:path extrusionOk="0" h="1339"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6011629" y="3547998"/>
              <a:ext cx="41919" cy="41887"/>
            </a:xfrm>
            <a:custGeom>
              <a:rect b="b" l="l" r="r" t="t"/>
              <a:pathLst>
                <a:path extrusionOk="0" h="1339"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6211024" y="3747393"/>
              <a:ext cx="41887" cy="41919"/>
            </a:xfrm>
            <a:custGeom>
              <a:rect b="b" l="l" r="r" t="t"/>
              <a:pathLst>
                <a:path extrusionOk="0" h="1340"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5923288" y="3459625"/>
              <a:ext cx="418091" cy="418091"/>
            </a:xfrm>
            <a:custGeom>
              <a:rect b="b" l="l" r="r" t="t"/>
              <a:pathLst>
                <a:path extrusionOk="0" h="13365" w="13365">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6258511" y="3653796"/>
              <a:ext cx="29656" cy="29687"/>
            </a:xfrm>
            <a:custGeom>
              <a:rect b="b" l="l" r="r" t="t"/>
              <a:pathLst>
                <a:path extrusionOk="0" h="949" w="948">
                  <a:moveTo>
                    <a:pt x="0" y="0"/>
                  </a:moveTo>
                  <a:lnTo>
                    <a:pt x="0"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grpSp>
        <p:nvGrpSpPr>
          <p:cNvPr id="2291" name="Google Shape;2291;p51"/>
          <p:cNvGrpSpPr/>
          <p:nvPr/>
        </p:nvGrpSpPr>
        <p:grpSpPr>
          <a:xfrm>
            <a:off x="1059611" y="1499659"/>
            <a:ext cx="749797" cy="717499"/>
            <a:chOff x="1317586" y="1856572"/>
            <a:chExt cx="749797" cy="717499"/>
          </a:xfrm>
        </p:grpSpPr>
        <p:sp>
          <p:nvSpPr>
            <p:cNvPr id="2292" name="Google Shape;2292;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51"/>
          <p:cNvGrpSpPr/>
          <p:nvPr/>
        </p:nvGrpSpPr>
        <p:grpSpPr>
          <a:xfrm>
            <a:off x="1059611" y="2642559"/>
            <a:ext cx="749797" cy="717499"/>
            <a:chOff x="1317586" y="1856572"/>
            <a:chExt cx="749797" cy="717499"/>
          </a:xfrm>
        </p:grpSpPr>
        <p:sp>
          <p:nvSpPr>
            <p:cNvPr id="2295" name="Google Shape;2295;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51"/>
          <p:cNvGrpSpPr/>
          <p:nvPr/>
        </p:nvGrpSpPr>
        <p:grpSpPr>
          <a:xfrm>
            <a:off x="1059611" y="3805109"/>
            <a:ext cx="749797" cy="717499"/>
            <a:chOff x="1317586" y="1856572"/>
            <a:chExt cx="749797" cy="717499"/>
          </a:xfrm>
        </p:grpSpPr>
        <p:sp>
          <p:nvSpPr>
            <p:cNvPr id="2298" name="Google Shape;2298;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51"/>
          <p:cNvGrpSpPr/>
          <p:nvPr/>
        </p:nvGrpSpPr>
        <p:grpSpPr>
          <a:xfrm>
            <a:off x="5030536" y="1489834"/>
            <a:ext cx="749797" cy="717499"/>
            <a:chOff x="1317586" y="1856572"/>
            <a:chExt cx="749797" cy="717499"/>
          </a:xfrm>
        </p:grpSpPr>
        <p:sp>
          <p:nvSpPr>
            <p:cNvPr id="2301" name="Google Shape;2301;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51"/>
          <p:cNvGrpSpPr/>
          <p:nvPr/>
        </p:nvGrpSpPr>
        <p:grpSpPr>
          <a:xfrm>
            <a:off x="5030536" y="2632734"/>
            <a:ext cx="749797" cy="717499"/>
            <a:chOff x="1317586" y="1856572"/>
            <a:chExt cx="749797" cy="717499"/>
          </a:xfrm>
        </p:grpSpPr>
        <p:sp>
          <p:nvSpPr>
            <p:cNvPr id="2304" name="Google Shape;2304;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6" name="Google Shape;2306;p51"/>
          <p:cNvGrpSpPr/>
          <p:nvPr/>
        </p:nvGrpSpPr>
        <p:grpSpPr>
          <a:xfrm>
            <a:off x="5030536" y="3795284"/>
            <a:ext cx="749797" cy="717499"/>
            <a:chOff x="1317586" y="1856572"/>
            <a:chExt cx="749797" cy="717499"/>
          </a:xfrm>
        </p:grpSpPr>
        <p:sp>
          <p:nvSpPr>
            <p:cNvPr id="2307" name="Google Shape;2307;p5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9" name="Google Shape;2309;p51"/>
          <p:cNvSpPr txBox="1"/>
          <p:nvPr>
            <p:ph idx="8" type="title"/>
          </p:nvPr>
        </p:nvSpPr>
        <p:spPr>
          <a:xfrm>
            <a:off x="2174177" y="2449000"/>
            <a:ext cx="1986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Sniffing</a:t>
            </a:r>
            <a:endParaRPr/>
          </a:p>
        </p:txBody>
      </p:sp>
      <p:sp>
        <p:nvSpPr>
          <p:cNvPr id="2310" name="Google Shape;2310;p51"/>
          <p:cNvSpPr txBox="1"/>
          <p:nvPr>
            <p:ph idx="13" type="title"/>
          </p:nvPr>
        </p:nvSpPr>
        <p:spPr>
          <a:xfrm>
            <a:off x="6145102" y="2449000"/>
            <a:ext cx="1986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Malware</a:t>
            </a:r>
            <a:endParaRPr/>
          </a:p>
        </p:txBody>
      </p:sp>
      <p:sp>
        <p:nvSpPr>
          <p:cNvPr id="2311" name="Google Shape;2311;p51"/>
          <p:cNvSpPr txBox="1"/>
          <p:nvPr>
            <p:ph idx="15"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Type of External Attacks</a:t>
            </a:r>
            <a:endParaRPr>
              <a:solidFill>
                <a:schemeClr val="accent1"/>
              </a:solidFill>
            </a:endParaRPr>
          </a:p>
        </p:txBody>
      </p:sp>
      <p:sp>
        <p:nvSpPr>
          <p:cNvPr id="2312" name="Google Shape;2312;p51"/>
          <p:cNvSpPr txBox="1"/>
          <p:nvPr>
            <p:ph type="title"/>
          </p:nvPr>
        </p:nvSpPr>
        <p:spPr>
          <a:xfrm>
            <a:off x="2174175" y="1286588"/>
            <a:ext cx="19860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Password Bruteforce</a:t>
            </a:r>
            <a:endParaRPr/>
          </a:p>
        </p:txBody>
      </p:sp>
      <p:sp>
        <p:nvSpPr>
          <p:cNvPr id="2313" name="Google Shape;2313;p51"/>
          <p:cNvSpPr txBox="1"/>
          <p:nvPr>
            <p:ph idx="2" type="title"/>
          </p:nvPr>
        </p:nvSpPr>
        <p:spPr>
          <a:xfrm>
            <a:off x="6145100" y="1286600"/>
            <a:ext cx="271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Packet spoofing or IP spoofing </a:t>
            </a:r>
            <a:endParaRPr/>
          </a:p>
        </p:txBody>
      </p:sp>
      <p:sp>
        <p:nvSpPr>
          <p:cNvPr id="2314" name="Google Shape;2314;p51"/>
          <p:cNvSpPr txBox="1"/>
          <p:nvPr>
            <p:ph idx="4" type="title"/>
          </p:nvPr>
        </p:nvSpPr>
        <p:spPr>
          <a:xfrm>
            <a:off x="2174175" y="3611400"/>
            <a:ext cx="27177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Packet spoofing or IP spoofing </a:t>
            </a:r>
            <a:endParaRPr/>
          </a:p>
        </p:txBody>
      </p:sp>
      <p:sp>
        <p:nvSpPr>
          <p:cNvPr id="2315" name="Google Shape;2315;p51"/>
          <p:cNvSpPr txBox="1"/>
          <p:nvPr>
            <p:ph idx="6" type="title"/>
          </p:nvPr>
        </p:nvSpPr>
        <p:spPr>
          <a:xfrm>
            <a:off x="6145100" y="3611400"/>
            <a:ext cx="227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Social engineering</a:t>
            </a:r>
            <a:endParaRPr/>
          </a:p>
        </p:txBody>
      </p:sp>
      <p:sp>
        <p:nvSpPr>
          <p:cNvPr id="2316" name="Google Shape;2316;p51"/>
          <p:cNvSpPr txBox="1"/>
          <p:nvPr/>
        </p:nvSpPr>
        <p:spPr>
          <a:xfrm>
            <a:off x="1119406" y="1540931"/>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1</a:t>
            </a:r>
            <a:endParaRPr b="1" sz="3000">
              <a:solidFill>
                <a:schemeClr val="dk1"/>
              </a:solidFill>
              <a:latin typeface="Orbitron"/>
              <a:ea typeface="Orbitron"/>
              <a:cs typeface="Orbitron"/>
              <a:sym typeface="Orbitron"/>
            </a:endParaRPr>
          </a:p>
        </p:txBody>
      </p:sp>
      <p:sp>
        <p:nvSpPr>
          <p:cNvPr id="2317" name="Google Shape;2317;p51"/>
          <p:cNvSpPr txBox="1"/>
          <p:nvPr/>
        </p:nvSpPr>
        <p:spPr>
          <a:xfrm>
            <a:off x="1119406" y="2685974"/>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2</a:t>
            </a:r>
            <a:endParaRPr b="1" sz="3000">
              <a:solidFill>
                <a:schemeClr val="dk1"/>
              </a:solidFill>
              <a:latin typeface="Orbitron"/>
              <a:ea typeface="Orbitron"/>
              <a:cs typeface="Orbitron"/>
              <a:sym typeface="Orbitron"/>
            </a:endParaRPr>
          </a:p>
        </p:txBody>
      </p:sp>
      <p:sp>
        <p:nvSpPr>
          <p:cNvPr id="2318" name="Google Shape;2318;p51"/>
          <p:cNvSpPr txBox="1"/>
          <p:nvPr/>
        </p:nvSpPr>
        <p:spPr>
          <a:xfrm>
            <a:off x="1119406" y="3844513"/>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3</a:t>
            </a:r>
            <a:endParaRPr b="1" sz="3000">
              <a:solidFill>
                <a:schemeClr val="dk1"/>
              </a:solidFill>
              <a:latin typeface="Orbitron"/>
              <a:ea typeface="Orbitron"/>
              <a:cs typeface="Orbitron"/>
              <a:sym typeface="Orbitron"/>
            </a:endParaRPr>
          </a:p>
        </p:txBody>
      </p:sp>
      <p:sp>
        <p:nvSpPr>
          <p:cNvPr id="2319" name="Google Shape;2319;p51"/>
          <p:cNvSpPr txBox="1"/>
          <p:nvPr/>
        </p:nvSpPr>
        <p:spPr>
          <a:xfrm>
            <a:off x="5090337" y="1531103"/>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4</a:t>
            </a:r>
            <a:endParaRPr b="1" sz="3000">
              <a:solidFill>
                <a:schemeClr val="dk1"/>
              </a:solidFill>
              <a:latin typeface="Orbitron"/>
              <a:ea typeface="Orbitron"/>
              <a:cs typeface="Orbitron"/>
              <a:sym typeface="Orbitron"/>
            </a:endParaRPr>
          </a:p>
        </p:txBody>
      </p:sp>
      <p:sp>
        <p:nvSpPr>
          <p:cNvPr id="2320" name="Google Shape;2320;p51"/>
          <p:cNvSpPr txBox="1"/>
          <p:nvPr/>
        </p:nvSpPr>
        <p:spPr>
          <a:xfrm>
            <a:off x="5090337" y="2676146"/>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5</a:t>
            </a:r>
            <a:endParaRPr b="1" sz="3000">
              <a:solidFill>
                <a:schemeClr val="dk1"/>
              </a:solidFill>
              <a:latin typeface="Orbitron"/>
              <a:ea typeface="Orbitron"/>
              <a:cs typeface="Orbitron"/>
              <a:sym typeface="Orbitron"/>
            </a:endParaRPr>
          </a:p>
        </p:txBody>
      </p:sp>
      <p:sp>
        <p:nvSpPr>
          <p:cNvPr id="2321" name="Google Shape;2321;p51"/>
          <p:cNvSpPr txBox="1"/>
          <p:nvPr/>
        </p:nvSpPr>
        <p:spPr>
          <a:xfrm>
            <a:off x="5090337" y="3834685"/>
            <a:ext cx="656100" cy="6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6</a:t>
            </a:r>
            <a:endParaRPr b="1" sz="3000">
              <a:solidFill>
                <a:schemeClr val="dk1"/>
              </a:solidFill>
              <a:latin typeface="Orbitron"/>
              <a:ea typeface="Orbitron"/>
              <a:cs typeface="Orbitron"/>
              <a:sym typeface="Orbitron"/>
            </a:endParaRPr>
          </a:p>
        </p:txBody>
      </p:sp>
      <p:sp>
        <p:nvSpPr>
          <p:cNvPr id="2322" name="Google Shape;232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52"/>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Password Bruteforce</a:t>
            </a:r>
            <a:endParaRPr sz="3200">
              <a:solidFill>
                <a:schemeClr val="accent1"/>
              </a:solidFill>
            </a:endParaRPr>
          </a:p>
        </p:txBody>
      </p:sp>
      <p:graphicFrame>
        <p:nvGraphicFramePr>
          <p:cNvPr id="2328" name="Google Shape;2328;p52"/>
          <p:cNvGraphicFramePr/>
          <p:nvPr/>
        </p:nvGraphicFramePr>
        <p:xfrm>
          <a:off x="254650" y="1839175"/>
          <a:ext cx="3000000" cy="3000000"/>
        </p:xfrm>
        <a:graphic>
          <a:graphicData uri="http://schemas.openxmlformats.org/drawingml/2006/table">
            <a:tbl>
              <a:tblPr>
                <a:noFill/>
                <a:tableStyleId>{EE841241-E783-4161-A899-36216546554B}</a:tableStyleId>
              </a:tblPr>
              <a:tblGrid>
                <a:gridCol w="2548925"/>
                <a:gridCol w="6085775"/>
              </a:tblGrid>
              <a:tr h="10058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Simple brute force attack</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Compare every possible combination and permutation of characters available until the match is found. </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315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Rainbow table attack</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800">
                          <a:solidFill>
                            <a:schemeClr val="dk1"/>
                          </a:solidFill>
                          <a:latin typeface="Archivo Light"/>
                          <a:ea typeface="Archivo Light"/>
                          <a:cs typeface="Archivo Light"/>
                          <a:sym typeface="Archivo Light"/>
                        </a:rPr>
                        <a:t>The passwords in a computer system are not stored directly as plain texts but are hashed using encryption.</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329" name="Google Shape;232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53"/>
          <p:cNvSpPr txBox="1"/>
          <p:nvPr>
            <p:ph type="title"/>
          </p:nvPr>
        </p:nvSpPr>
        <p:spPr>
          <a:xfrm>
            <a:off x="6570875" y="1456725"/>
            <a:ext cx="2562300" cy="6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Dictionary attack</a:t>
            </a:r>
            <a:endParaRPr/>
          </a:p>
        </p:txBody>
      </p:sp>
      <p:sp>
        <p:nvSpPr>
          <p:cNvPr id="2335" name="Google Shape;2335;p53"/>
          <p:cNvSpPr txBox="1"/>
          <p:nvPr>
            <p:ph idx="1" type="subTitle"/>
          </p:nvPr>
        </p:nvSpPr>
        <p:spPr>
          <a:xfrm>
            <a:off x="6726125" y="2144996"/>
            <a:ext cx="2406900" cy="176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Surmises usernames or passwords utilizing a dictionary of potential strings or phrases.</a:t>
            </a:r>
            <a:endParaRPr b="1">
              <a:solidFill>
                <a:schemeClr val="accent1"/>
              </a:solidFill>
              <a:latin typeface="Archivo"/>
              <a:ea typeface="Archivo"/>
              <a:cs typeface="Archivo"/>
              <a:sym typeface="Archivo"/>
            </a:endParaRPr>
          </a:p>
        </p:txBody>
      </p:sp>
      <p:sp>
        <p:nvSpPr>
          <p:cNvPr id="2336" name="Google Shape;2336;p53"/>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1" name="Google Shape;2351;p53"/>
          <p:cNvPicPr preferRelativeResize="0"/>
          <p:nvPr/>
        </p:nvPicPr>
        <p:blipFill>
          <a:blip r:embed="rId3">
            <a:alphaModFix/>
          </a:blip>
          <a:stretch>
            <a:fillRect/>
          </a:stretch>
        </p:blipFill>
        <p:spPr>
          <a:xfrm>
            <a:off x="546525" y="114400"/>
            <a:ext cx="5345525" cy="4111950"/>
          </a:xfrm>
          <a:prstGeom prst="rect">
            <a:avLst/>
          </a:prstGeom>
          <a:noFill/>
          <a:ln>
            <a:noFill/>
          </a:ln>
        </p:spPr>
      </p:pic>
      <p:sp>
        <p:nvSpPr>
          <p:cNvPr id="2352" name="Google Shape;235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grpSp>
        <p:nvGrpSpPr>
          <p:cNvPr id="1569" name="Google Shape;1569;p36"/>
          <p:cNvGrpSpPr/>
          <p:nvPr/>
        </p:nvGrpSpPr>
        <p:grpSpPr>
          <a:xfrm>
            <a:off x="2064165" y="1426979"/>
            <a:ext cx="1831317" cy="1750422"/>
            <a:chOff x="1336230" y="1856572"/>
            <a:chExt cx="731152" cy="698855"/>
          </a:xfrm>
        </p:grpSpPr>
        <p:sp>
          <p:nvSpPr>
            <p:cNvPr id="1570" name="Google Shape;1570;p36"/>
            <p:cNvSpPr/>
            <p:nvPr/>
          </p:nvSpPr>
          <p:spPr>
            <a:xfrm>
              <a:off x="1336230" y="1873243"/>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6"/>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36"/>
          <p:cNvGrpSpPr/>
          <p:nvPr/>
        </p:nvGrpSpPr>
        <p:grpSpPr>
          <a:xfrm>
            <a:off x="5248515" y="1437304"/>
            <a:ext cx="1831317" cy="1750422"/>
            <a:chOff x="1336230" y="1856572"/>
            <a:chExt cx="731152" cy="698855"/>
          </a:xfrm>
        </p:grpSpPr>
        <p:sp>
          <p:nvSpPr>
            <p:cNvPr id="1573" name="Google Shape;1573;p36"/>
            <p:cNvSpPr/>
            <p:nvPr/>
          </p:nvSpPr>
          <p:spPr>
            <a:xfrm>
              <a:off x="1336230" y="1873243"/>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6"/>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36"/>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Our team</a:t>
            </a:r>
            <a:endParaRPr>
              <a:solidFill>
                <a:schemeClr val="accent1"/>
              </a:solidFill>
            </a:endParaRPr>
          </a:p>
        </p:txBody>
      </p:sp>
      <p:sp>
        <p:nvSpPr>
          <p:cNvPr id="1576" name="Google Shape;1576;p36"/>
          <p:cNvSpPr txBox="1"/>
          <p:nvPr>
            <p:ph type="title"/>
          </p:nvPr>
        </p:nvSpPr>
        <p:spPr>
          <a:xfrm>
            <a:off x="5191718" y="3343742"/>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External</a:t>
            </a:r>
            <a:endParaRPr/>
          </a:p>
        </p:txBody>
      </p:sp>
      <p:sp>
        <p:nvSpPr>
          <p:cNvPr id="1577" name="Google Shape;1577;p36"/>
          <p:cNvSpPr txBox="1"/>
          <p:nvPr>
            <p:ph idx="1" type="subTitle"/>
          </p:nvPr>
        </p:nvSpPr>
        <p:spPr>
          <a:xfrm>
            <a:off x="5191726" y="3871450"/>
            <a:ext cx="21459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Lưu Nguyễn Công Minh</a:t>
            </a:r>
            <a:endParaRPr/>
          </a:p>
        </p:txBody>
      </p:sp>
      <p:sp>
        <p:nvSpPr>
          <p:cNvPr id="1578" name="Google Shape;1578;p36"/>
          <p:cNvSpPr txBox="1"/>
          <p:nvPr>
            <p:ph idx="2" type="title"/>
          </p:nvPr>
        </p:nvSpPr>
        <p:spPr>
          <a:xfrm>
            <a:off x="2007382" y="3343755"/>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Internal</a:t>
            </a:r>
            <a:endParaRPr/>
          </a:p>
        </p:txBody>
      </p:sp>
      <p:sp>
        <p:nvSpPr>
          <p:cNvPr id="1579" name="Google Shape;1579;p36"/>
          <p:cNvSpPr txBox="1"/>
          <p:nvPr>
            <p:ph idx="3" type="subTitle"/>
          </p:nvPr>
        </p:nvSpPr>
        <p:spPr>
          <a:xfrm>
            <a:off x="2007382" y="3871455"/>
            <a:ext cx="19449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Nguyễn Bùi Kim Ngân</a:t>
            </a:r>
            <a:endParaRPr/>
          </a:p>
        </p:txBody>
      </p:sp>
      <p:pic>
        <p:nvPicPr>
          <p:cNvPr id="1580" name="Google Shape;1580;p36"/>
          <p:cNvPicPr preferRelativeResize="0"/>
          <p:nvPr/>
        </p:nvPicPr>
        <p:blipFill rotWithShape="1">
          <a:blip r:embed="rId3">
            <a:alphaModFix/>
          </a:blip>
          <a:srcRect b="0" l="20553" r="20553" t="0"/>
          <a:stretch/>
        </p:blipFill>
        <p:spPr>
          <a:xfrm>
            <a:off x="5372475" y="1460363"/>
            <a:ext cx="1784400" cy="1704300"/>
          </a:xfrm>
          <a:prstGeom prst="roundRect">
            <a:avLst>
              <a:gd fmla="val 10852" name="adj"/>
            </a:avLst>
          </a:prstGeom>
          <a:noFill/>
          <a:ln>
            <a:noFill/>
          </a:ln>
        </p:spPr>
      </p:pic>
      <p:pic>
        <p:nvPicPr>
          <p:cNvPr id="1581" name="Google Shape;1581;p36"/>
          <p:cNvPicPr preferRelativeResize="0"/>
          <p:nvPr/>
        </p:nvPicPr>
        <p:blipFill rotWithShape="1">
          <a:blip r:embed="rId4">
            <a:alphaModFix/>
          </a:blip>
          <a:srcRect b="40968" l="40599" r="23127" t="7053"/>
          <a:stretch/>
        </p:blipFill>
        <p:spPr>
          <a:xfrm>
            <a:off x="2167875" y="1450025"/>
            <a:ext cx="1784400" cy="1704300"/>
          </a:xfrm>
          <a:prstGeom prst="roundRect">
            <a:avLst>
              <a:gd fmla="val 10852" name="adj"/>
            </a:avLst>
          </a:prstGeom>
          <a:noFill/>
          <a:ln>
            <a:noFill/>
          </a:ln>
        </p:spPr>
      </p:pic>
      <p:sp>
        <p:nvSpPr>
          <p:cNvPr id="1582" name="Google Shape;158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54"/>
          <p:cNvSpPr txBox="1"/>
          <p:nvPr>
            <p:ph type="title"/>
          </p:nvPr>
        </p:nvSpPr>
        <p:spPr>
          <a:xfrm>
            <a:off x="6570875" y="1456725"/>
            <a:ext cx="2562300" cy="6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Hybrid attack</a:t>
            </a:r>
            <a:endParaRPr/>
          </a:p>
        </p:txBody>
      </p:sp>
      <p:sp>
        <p:nvSpPr>
          <p:cNvPr id="2358" name="Google Shape;2358;p54"/>
          <p:cNvSpPr txBox="1"/>
          <p:nvPr>
            <p:ph idx="1" type="subTitle"/>
          </p:nvPr>
        </p:nvSpPr>
        <p:spPr>
          <a:xfrm>
            <a:off x="6726125" y="2144996"/>
            <a:ext cx="2406900" cy="176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a dictionary attack with a check for extra characters attached to either end of the word. </a:t>
            </a:r>
            <a:endParaRPr b="1">
              <a:solidFill>
                <a:schemeClr val="accent1"/>
              </a:solidFill>
              <a:latin typeface="Archivo"/>
              <a:ea typeface="Archivo"/>
              <a:cs typeface="Archivo"/>
              <a:sym typeface="Archivo"/>
            </a:endParaRPr>
          </a:p>
        </p:txBody>
      </p:sp>
      <p:sp>
        <p:nvSpPr>
          <p:cNvPr id="2359" name="Google Shape;2359;p54"/>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4" name="Google Shape;2374;p54"/>
          <p:cNvPicPr preferRelativeResize="0"/>
          <p:nvPr/>
        </p:nvPicPr>
        <p:blipFill>
          <a:blip r:embed="rId3">
            <a:alphaModFix/>
          </a:blip>
          <a:stretch>
            <a:fillRect/>
          </a:stretch>
        </p:blipFill>
        <p:spPr>
          <a:xfrm>
            <a:off x="-71937" y="909675"/>
            <a:ext cx="6714749" cy="2878738"/>
          </a:xfrm>
          <a:prstGeom prst="rect">
            <a:avLst/>
          </a:prstGeom>
          <a:noFill/>
          <a:ln>
            <a:noFill/>
          </a:ln>
        </p:spPr>
      </p:pic>
      <p:sp>
        <p:nvSpPr>
          <p:cNvPr id="2375" name="Google Shape;2375;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55"/>
          <p:cNvSpPr txBox="1"/>
          <p:nvPr>
            <p:ph type="title"/>
          </p:nvPr>
        </p:nvSpPr>
        <p:spPr>
          <a:xfrm>
            <a:off x="6570875" y="1456725"/>
            <a:ext cx="2562300" cy="6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Credential stuffing </a:t>
            </a:r>
            <a:endParaRPr/>
          </a:p>
        </p:txBody>
      </p:sp>
      <p:sp>
        <p:nvSpPr>
          <p:cNvPr id="2381" name="Google Shape;2381;p55"/>
          <p:cNvSpPr txBox="1"/>
          <p:nvPr>
            <p:ph idx="1" type="subTitle"/>
          </p:nvPr>
        </p:nvSpPr>
        <p:spPr>
          <a:xfrm>
            <a:off x="6570725" y="2145000"/>
            <a:ext cx="2562300" cy="200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t>
            </a:r>
            <a:r>
              <a:rPr lang="en"/>
              <a:t>he automated injection of stolen username and password pairs (“credentials”) in to website login forms, in order to fraudulently gain access to user accounts.</a:t>
            </a:r>
            <a:endParaRPr b="1">
              <a:solidFill>
                <a:schemeClr val="accent1"/>
              </a:solidFill>
              <a:latin typeface="Archivo"/>
              <a:ea typeface="Archivo"/>
              <a:cs typeface="Archivo"/>
              <a:sym typeface="Archivo"/>
            </a:endParaRPr>
          </a:p>
        </p:txBody>
      </p:sp>
      <p:sp>
        <p:nvSpPr>
          <p:cNvPr id="2382" name="Google Shape;2382;p55"/>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5"/>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5"/>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5"/>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5"/>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5"/>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5"/>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5"/>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5"/>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5"/>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5"/>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5"/>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5"/>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5"/>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5"/>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7" name="Google Shape;2397;p55"/>
          <p:cNvPicPr preferRelativeResize="0"/>
          <p:nvPr/>
        </p:nvPicPr>
        <p:blipFill>
          <a:blip r:embed="rId3">
            <a:alphaModFix/>
          </a:blip>
          <a:stretch>
            <a:fillRect/>
          </a:stretch>
        </p:blipFill>
        <p:spPr>
          <a:xfrm>
            <a:off x="124475" y="464700"/>
            <a:ext cx="6321924" cy="3449500"/>
          </a:xfrm>
          <a:prstGeom prst="rect">
            <a:avLst/>
          </a:prstGeom>
          <a:noFill/>
          <a:ln>
            <a:noFill/>
          </a:ln>
        </p:spPr>
      </p:pic>
      <p:sp>
        <p:nvSpPr>
          <p:cNvPr id="2398" name="Google Shape;239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56"/>
          <p:cNvSpPr txBox="1"/>
          <p:nvPr>
            <p:ph type="title"/>
          </p:nvPr>
        </p:nvSpPr>
        <p:spPr>
          <a:xfrm>
            <a:off x="6570875" y="1456725"/>
            <a:ext cx="2562300" cy="6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Botnet attack</a:t>
            </a:r>
            <a:endParaRPr/>
          </a:p>
        </p:txBody>
      </p:sp>
      <p:sp>
        <p:nvSpPr>
          <p:cNvPr id="2404" name="Google Shape;2404;p56"/>
          <p:cNvSpPr txBox="1"/>
          <p:nvPr>
            <p:ph idx="1" type="subTitle"/>
          </p:nvPr>
        </p:nvSpPr>
        <p:spPr>
          <a:xfrm>
            <a:off x="6570725" y="2145000"/>
            <a:ext cx="2562300" cy="20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Instead of using hacker’s own machine, now bring a bunch of computers that have been “infected” and controlled by the hacker to brute force the password.</a:t>
            </a:r>
            <a:endParaRPr b="1">
              <a:solidFill>
                <a:schemeClr val="accent1"/>
              </a:solidFill>
              <a:latin typeface="Archivo"/>
              <a:ea typeface="Archivo"/>
              <a:cs typeface="Archivo"/>
              <a:sym typeface="Archivo"/>
            </a:endParaRPr>
          </a:p>
        </p:txBody>
      </p:sp>
      <p:sp>
        <p:nvSpPr>
          <p:cNvPr id="2405" name="Google Shape;2405;p56"/>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6"/>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6"/>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6"/>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6"/>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6"/>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6"/>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6"/>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6"/>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6"/>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6"/>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6"/>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6"/>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6"/>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6"/>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0" name="Google Shape;2420;p56"/>
          <p:cNvPicPr preferRelativeResize="0"/>
          <p:nvPr/>
        </p:nvPicPr>
        <p:blipFill>
          <a:blip r:embed="rId3">
            <a:alphaModFix/>
          </a:blip>
          <a:stretch>
            <a:fillRect/>
          </a:stretch>
        </p:blipFill>
        <p:spPr>
          <a:xfrm>
            <a:off x="47225" y="535175"/>
            <a:ext cx="6476401" cy="3241525"/>
          </a:xfrm>
          <a:prstGeom prst="rect">
            <a:avLst/>
          </a:prstGeom>
          <a:noFill/>
          <a:ln>
            <a:noFill/>
          </a:ln>
        </p:spPr>
      </p:pic>
      <p:sp>
        <p:nvSpPr>
          <p:cNvPr id="2421" name="Google Shape;242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57"/>
          <p:cNvSpPr txBox="1"/>
          <p:nvPr>
            <p:ph type="title"/>
          </p:nvPr>
        </p:nvSpPr>
        <p:spPr>
          <a:xfrm>
            <a:off x="6570875" y="1456725"/>
            <a:ext cx="2573100" cy="237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Reverse Brute Force Attack</a:t>
            </a:r>
            <a:endParaRPr/>
          </a:p>
        </p:txBody>
      </p:sp>
      <p:sp>
        <p:nvSpPr>
          <p:cNvPr id="2427" name="Google Shape;2427;p57"/>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2" name="Google Shape;2442;p57"/>
          <p:cNvPicPr preferRelativeResize="0"/>
          <p:nvPr/>
        </p:nvPicPr>
        <p:blipFill rotWithShape="1">
          <a:blip r:embed="rId3">
            <a:alphaModFix/>
          </a:blip>
          <a:srcRect b="3146" l="2405" r="2519" t="3500"/>
          <a:stretch/>
        </p:blipFill>
        <p:spPr>
          <a:xfrm>
            <a:off x="748163" y="269057"/>
            <a:ext cx="5015850" cy="3804643"/>
          </a:xfrm>
          <a:prstGeom prst="rect">
            <a:avLst/>
          </a:prstGeom>
          <a:noFill/>
          <a:ln>
            <a:noFill/>
          </a:ln>
        </p:spPr>
      </p:pic>
      <p:sp>
        <p:nvSpPr>
          <p:cNvPr id="2443" name="Google Shape;244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58"/>
          <p:cNvSpPr txBox="1"/>
          <p:nvPr>
            <p:ph type="title"/>
          </p:nvPr>
        </p:nvSpPr>
        <p:spPr>
          <a:xfrm>
            <a:off x="720475" y="3710100"/>
            <a:ext cx="4166100" cy="4209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None/>
            </a:pPr>
            <a:r>
              <a:rPr lang="en" sz="3200">
                <a:solidFill>
                  <a:srgbClr val="92F7FF"/>
                </a:solidFill>
              </a:rPr>
              <a:t>Sniffing</a:t>
            </a:r>
            <a:endParaRPr/>
          </a:p>
        </p:txBody>
      </p:sp>
      <p:grpSp>
        <p:nvGrpSpPr>
          <p:cNvPr id="2449" name="Google Shape;2449;p58"/>
          <p:cNvGrpSpPr/>
          <p:nvPr/>
        </p:nvGrpSpPr>
        <p:grpSpPr>
          <a:xfrm flipH="1">
            <a:off x="4960770" y="622090"/>
            <a:ext cx="4023614" cy="3946795"/>
            <a:chOff x="574956" y="-253549"/>
            <a:chExt cx="3441045" cy="3375349"/>
          </a:xfrm>
        </p:grpSpPr>
        <p:sp>
          <p:nvSpPr>
            <p:cNvPr id="2450" name="Google Shape;2450;p58"/>
            <p:cNvSpPr/>
            <p:nvPr/>
          </p:nvSpPr>
          <p:spPr>
            <a:xfrm>
              <a:off x="1092425" y="2833800"/>
              <a:ext cx="1967250" cy="210675"/>
            </a:xfrm>
            <a:custGeom>
              <a:rect b="b" l="l" r="r" t="t"/>
              <a:pathLst>
                <a:path extrusionOk="0" h="8427" w="7869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8"/>
            <p:cNvSpPr/>
            <p:nvPr/>
          </p:nvSpPr>
          <p:spPr>
            <a:xfrm>
              <a:off x="1144725" y="2839500"/>
              <a:ext cx="1862650" cy="198775"/>
            </a:xfrm>
            <a:custGeom>
              <a:rect b="b" l="l" r="r" t="t"/>
              <a:pathLst>
                <a:path extrusionOk="0" h="7951" w="74506">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8"/>
            <p:cNvSpPr/>
            <p:nvPr/>
          </p:nvSpPr>
          <p:spPr>
            <a:xfrm>
              <a:off x="1266450" y="2852800"/>
              <a:ext cx="1619175" cy="149825"/>
            </a:xfrm>
            <a:custGeom>
              <a:rect b="b" l="l" r="r" t="t"/>
              <a:pathLst>
                <a:path extrusionOk="0" h="5993" w="64767">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8"/>
            <p:cNvSpPr/>
            <p:nvPr/>
          </p:nvSpPr>
          <p:spPr>
            <a:xfrm>
              <a:off x="3217525" y="1429375"/>
              <a:ext cx="531175" cy="534700"/>
            </a:xfrm>
            <a:custGeom>
              <a:rect b="b" l="l" r="r" t="t"/>
              <a:pathLst>
                <a:path extrusionOk="0" h="21388" w="21247">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8"/>
            <p:cNvSpPr/>
            <p:nvPr/>
          </p:nvSpPr>
          <p:spPr>
            <a:xfrm>
              <a:off x="3385375" y="1630725"/>
              <a:ext cx="114150" cy="166925"/>
            </a:xfrm>
            <a:custGeom>
              <a:rect b="b" l="l" r="r" t="t"/>
              <a:pathLst>
                <a:path extrusionOk="0" h="6677" w="4566">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8"/>
            <p:cNvSpPr/>
            <p:nvPr/>
          </p:nvSpPr>
          <p:spPr>
            <a:xfrm>
              <a:off x="1429075" y="1653850"/>
              <a:ext cx="2023375" cy="1467950"/>
            </a:xfrm>
            <a:custGeom>
              <a:rect b="b" l="l" r="r" t="t"/>
              <a:pathLst>
                <a:path extrusionOk="0" h="58718" w="80935">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8"/>
            <p:cNvSpPr/>
            <p:nvPr/>
          </p:nvSpPr>
          <p:spPr>
            <a:xfrm>
              <a:off x="2438150" y="1823300"/>
              <a:ext cx="69450" cy="337175"/>
            </a:xfrm>
            <a:custGeom>
              <a:rect b="b" l="l" r="r" t="t"/>
              <a:pathLst>
                <a:path extrusionOk="0" h="13487" w="2778">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8"/>
            <p:cNvSpPr/>
            <p:nvPr/>
          </p:nvSpPr>
          <p:spPr>
            <a:xfrm>
              <a:off x="2759125" y="2061050"/>
              <a:ext cx="141725" cy="135575"/>
            </a:xfrm>
            <a:custGeom>
              <a:rect b="b" l="l" r="r" t="t"/>
              <a:pathLst>
                <a:path extrusionOk="0" h="5423" w="5669">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8"/>
            <p:cNvSpPr/>
            <p:nvPr/>
          </p:nvSpPr>
          <p:spPr>
            <a:xfrm>
              <a:off x="1451900" y="2036350"/>
              <a:ext cx="1019550" cy="357600"/>
            </a:xfrm>
            <a:custGeom>
              <a:rect b="b" l="l" r="r" t="t"/>
              <a:pathLst>
                <a:path extrusionOk="0" h="14304" w="40782">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8"/>
            <p:cNvSpPr/>
            <p:nvPr/>
          </p:nvSpPr>
          <p:spPr>
            <a:xfrm>
              <a:off x="1810450" y="1462400"/>
              <a:ext cx="253000" cy="375675"/>
            </a:xfrm>
            <a:custGeom>
              <a:rect b="b" l="l" r="r" t="t"/>
              <a:pathLst>
                <a:path extrusionOk="0" h="15027" w="1012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8"/>
            <p:cNvSpPr/>
            <p:nvPr/>
          </p:nvSpPr>
          <p:spPr>
            <a:xfrm>
              <a:off x="1810450" y="1462400"/>
              <a:ext cx="253000" cy="206750"/>
            </a:xfrm>
            <a:custGeom>
              <a:rect b="b" l="l" r="r" t="t"/>
              <a:pathLst>
                <a:path extrusionOk="0" h="8270" w="1012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8"/>
            <p:cNvSpPr/>
            <p:nvPr/>
          </p:nvSpPr>
          <p:spPr>
            <a:xfrm>
              <a:off x="1760525" y="944550"/>
              <a:ext cx="535925" cy="662900"/>
            </a:xfrm>
            <a:custGeom>
              <a:rect b="b" l="l" r="r" t="t"/>
              <a:pathLst>
                <a:path extrusionOk="0" h="26516" w="21437">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8"/>
            <p:cNvSpPr/>
            <p:nvPr/>
          </p:nvSpPr>
          <p:spPr>
            <a:xfrm>
              <a:off x="1628800" y="794825"/>
              <a:ext cx="731850" cy="578675"/>
            </a:xfrm>
            <a:custGeom>
              <a:rect b="b" l="l" r="r" t="t"/>
              <a:pathLst>
                <a:path extrusionOk="0" h="23147" w="29274">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8"/>
            <p:cNvSpPr/>
            <p:nvPr/>
          </p:nvSpPr>
          <p:spPr>
            <a:xfrm>
              <a:off x="1640700" y="794600"/>
              <a:ext cx="680000" cy="319750"/>
            </a:xfrm>
            <a:custGeom>
              <a:rect b="b" l="l" r="r" t="t"/>
              <a:pathLst>
                <a:path extrusionOk="0" h="12790" w="2720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8"/>
            <p:cNvSpPr/>
            <p:nvPr/>
          </p:nvSpPr>
          <p:spPr>
            <a:xfrm>
              <a:off x="1984975" y="1155200"/>
              <a:ext cx="437500" cy="242550"/>
            </a:xfrm>
            <a:custGeom>
              <a:rect b="b" l="l" r="r" t="t"/>
              <a:pathLst>
                <a:path extrusionOk="0" h="9702" w="1750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8"/>
            <p:cNvSpPr/>
            <p:nvPr/>
          </p:nvSpPr>
          <p:spPr>
            <a:xfrm>
              <a:off x="2003525" y="1172325"/>
              <a:ext cx="401350" cy="206875"/>
            </a:xfrm>
            <a:custGeom>
              <a:rect b="b" l="l" r="r" t="t"/>
              <a:pathLst>
                <a:path extrusionOk="0" h="8275" w="16054">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8"/>
            <p:cNvSpPr/>
            <p:nvPr/>
          </p:nvSpPr>
          <p:spPr>
            <a:xfrm>
              <a:off x="1868475" y="1154725"/>
              <a:ext cx="206875" cy="242550"/>
            </a:xfrm>
            <a:custGeom>
              <a:rect b="b" l="l" r="r" t="t"/>
              <a:pathLst>
                <a:path extrusionOk="0" h="9702" w="8275">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8"/>
            <p:cNvSpPr/>
            <p:nvPr/>
          </p:nvSpPr>
          <p:spPr>
            <a:xfrm>
              <a:off x="1681100" y="1230325"/>
              <a:ext cx="237800" cy="75175"/>
            </a:xfrm>
            <a:custGeom>
              <a:rect b="b" l="l" r="r" t="t"/>
              <a:pathLst>
                <a:path extrusionOk="0" h="3007" w="9512">
                  <a:moveTo>
                    <a:pt x="1" y="1"/>
                  </a:moveTo>
                  <a:lnTo>
                    <a:pt x="1" y="3006"/>
                  </a:lnTo>
                  <a:lnTo>
                    <a:pt x="9511" y="3006"/>
                  </a:lnTo>
                  <a:lnTo>
                    <a:pt x="9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8"/>
            <p:cNvSpPr/>
            <p:nvPr/>
          </p:nvSpPr>
          <p:spPr>
            <a:xfrm>
              <a:off x="1647350" y="1268225"/>
              <a:ext cx="164550" cy="176300"/>
            </a:xfrm>
            <a:custGeom>
              <a:rect b="b" l="l" r="r" t="t"/>
              <a:pathLst>
                <a:path extrusionOk="0" h="7052" w="6582">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8"/>
            <p:cNvSpPr/>
            <p:nvPr/>
          </p:nvSpPr>
          <p:spPr>
            <a:xfrm>
              <a:off x="1686825" y="1308700"/>
              <a:ext cx="85600" cy="91850"/>
            </a:xfrm>
            <a:custGeom>
              <a:rect b="b" l="l" r="r" t="t"/>
              <a:pathLst>
                <a:path extrusionOk="0" h="3674" w="3424">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8"/>
            <p:cNvSpPr/>
            <p:nvPr/>
          </p:nvSpPr>
          <p:spPr>
            <a:xfrm>
              <a:off x="1931700" y="1432425"/>
              <a:ext cx="214500" cy="95575"/>
            </a:xfrm>
            <a:custGeom>
              <a:rect b="b" l="l" r="r" t="t"/>
              <a:pathLst>
                <a:path extrusionOk="0" h="3823" w="858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8"/>
            <p:cNvSpPr/>
            <p:nvPr/>
          </p:nvSpPr>
          <p:spPr>
            <a:xfrm>
              <a:off x="2309750" y="1269325"/>
              <a:ext cx="52325" cy="80400"/>
            </a:xfrm>
            <a:custGeom>
              <a:rect b="b" l="l" r="r" t="t"/>
              <a:pathLst>
                <a:path extrusionOk="0" h="3216" w="2093">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8"/>
            <p:cNvSpPr/>
            <p:nvPr/>
          </p:nvSpPr>
          <p:spPr>
            <a:xfrm>
              <a:off x="2313550" y="1206550"/>
              <a:ext cx="45200" cy="45200"/>
            </a:xfrm>
            <a:custGeom>
              <a:rect b="b" l="l" r="r" t="t"/>
              <a:pathLst>
                <a:path extrusionOk="0" h="1808" w="1808">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8"/>
            <p:cNvSpPr/>
            <p:nvPr/>
          </p:nvSpPr>
          <p:spPr>
            <a:xfrm>
              <a:off x="1508075" y="2170450"/>
              <a:ext cx="220625" cy="262400"/>
            </a:xfrm>
            <a:custGeom>
              <a:rect b="b" l="l" r="r" t="t"/>
              <a:pathLst>
                <a:path extrusionOk="0" h="10496" w="8825">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8"/>
            <p:cNvSpPr/>
            <p:nvPr/>
          </p:nvSpPr>
          <p:spPr>
            <a:xfrm>
              <a:off x="1819025" y="2160925"/>
              <a:ext cx="251075" cy="94700"/>
            </a:xfrm>
            <a:custGeom>
              <a:rect b="b" l="l" r="r" t="t"/>
              <a:pathLst>
                <a:path extrusionOk="0" h="3788" w="10043">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8"/>
            <p:cNvSpPr/>
            <p:nvPr/>
          </p:nvSpPr>
          <p:spPr>
            <a:xfrm>
              <a:off x="1521325" y="2022550"/>
              <a:ext cx="519775" cy="361650"/>
            </a:xfrm>
            <a:custGeom>
              <a:rect b="b" l="l" r="r" t="t"/>
              <a:pathLst>
                <a:path extrusionOk="0" h="14466" w="20791">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990175" y="1653175"/>
              <a:ext cx="733750" cy="1102025"/>
            </a:xfrm>
            <a:custGeom>
              <a:rect b="b" l="l" r="r" t="t"/>
              <a:pathLst>
                <a:path extrusionOk="0" h="44081" w="2935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1117150" y="2198975"/>
              <a:ext cx="387575" cy="273925"/>
            </a:xfrm>
            <a:custGeom>
              <a:rect b="b" l="l" r="r" t="t"/>
              <a:pathLst>
                <a:path extrusionOk="0" h="10957" w="15503">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1052475" y="2390125"/>
              <a:ext cx="608700" cy="364075"/>
            </a:xfrm>
            <a:custGeom>
              <a:rect b="b" l="l" r="r" t="t"/>
              <a:pathLst>
                <a:path extrusionOk="0" h="14563" w="24348">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8"/>
            <p:cNvSpPr/>
            <p:nvPr/>
          </p:nvSpPr>
          <p:spPr>
            <a:xfrm>
              <a:off x="2667350" y="941925"/>
              <a:ext cx="1247300" cy="1136400"/>
            </a:xfrm>
            <a:custGeom>
              <a:rect b="b" l="l" r="r" t="t"/>
              <a:pathLst>
                <a:path extrusionOk="0" h="45456" w="49892">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8"/>
            <p:cNvSpPr/>
            <p:nvPr/>
          </p:nvSpPr>
          <p:spPr>
            <a:xfrm>
              <a:off x="2978800" y="1003025"/>
              <a:ext cx="864525" cy="377600"/>
            </a:xfrm>
            <a:custGeom>
              <a:rect b="b" l="l" r="r" t="t"/>
              <a:pathLst>
                <a:path extrusionOk="0" h="15104" w="34581">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8"/>
            <p:cNvSpPr/>
            <p:nvPr/>
          </p:nvSpPr>
          <p:spPr>
            <a:xfrm>
              <a:off x="2736300" y="1149075"/>
              <a:ext cx="1122250" cy="500200"/>
            </a:xfrm>
            <a:custGeom>
              <a:rect b="b" l="l" r="r" t="t"/>
              <a:pathLst>
                <a:path extrusionOk="0" h="20008" w="4489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8"/>
            <p:cNvSpPr/>
            <p:nvPr/>
          </p:nvSpPr>
          <p:spPr>
            <a:xfrm>
              <a:off x="2722975" y="1433850"/>
              <a:ext cx="272500" cy="196725"/>
            </a:xfrm>
            <a:custGeom>
              <a:rect b="b" l="l" r="r" t="t"/>
              <a:pathLst>
                <a:path extrusionOk="0" h="7869" w="1090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2818550" y="1799800"/>
              <a:ext cx="925400" cy="185675"/>
            </a:xfrm>
            <a:custGeom>
              <a:rect b="b" l="l" r="r" t="t"/>
              <a:pathLst>
                <a:path extrusionOk="0" h="7427" w="37016">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2733925" y="1623125"/>
              <a:ext cx="1100375" cy="165400"/>
            </a:xfrm>
            <a:custGeom>
              <a:rect b="b" l="l" r="r" t="t"/>
              <a:pathLst>
                <a:path extrusionOk="0" h="6616" w="44015">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2965025" y="1921300"/>
              <a:ext cx="527850" cy="146925"/>
            </a:xfrm>
            <a:custGeom>
              <a:rect b="b" l="l" r="r" t="t"/>
              <a:pathLst>
                <a:path extrusionOk="0" h="5877" w="21114">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2838125" y="1266700"/>
              <a:ext cx="278600" cy="152375"/>
            </a:xfrm>
            <a:custGeom>
              <a:rect b="b" l="l" r="r" t="t"/>
              <a:pathLst>
                <a:path extrusionOk="0" h="6095" w="11144">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2497100" y="797575"/>
              <a:ext cx="535475" cy="488950"/>
            </a:xfrm>
            <a:custGeom>
              <a:rect b="b" l="l" r="r" t="t"/>
              <a:pathLst>
                <a:path extrusionOk="0" h="19558" w="21419">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2588400" y="865125"/>
              <a:ext cx="352875" cy="352875"/>
            </a:xfrm>
            <a:custGeom>
              <a:rect b="b" l="l" r="r" t="t"/>
              <a:pathLst>
                <a:path extrusionOk="0" h="14115" w="14115">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2640725" y="928850"/>
              <a:ext cx="248225" cy="225775"/>
            </a:xfrm>
            <a:custGeom>
              <a:rect b="b" l="l" r="r" t="t"/>
              <a:pathLst>
                <a:path extrusionOk="0" h="9031" w="9929">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2705375" y="982125"/>
              <a:ext cx="118925" cy="118900"/>
            </a:xfrm>
            <a:custGeom>
              <a:rect b="b" l="l" r="r" t="t"/>
              <a:pathLst>
                <a:path extrusionOk="0" h="4756" w="4757">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8"/>
            <p:cNvSpPr/>
            <p:nvPr/>
          </p:nvSpPr>
          <p:spPr>
            <a:xfrm>
              <a:off x="1763850" y="2277900"/>
              <a:ext cx="543075" cy="543550"/>
            </a:xfrm>
            <a:custGeom>
              <a:rect b="b" l="l" r="r" t="t"/>
              <a:pathLst>
                <a:path extrusionOk="0" h="21742" w="21723">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8"/>
            <p:cNvSpPr/>
            <p:nvPr/>
          </p:nvSpPr>
          <p:spPr>
            <a:xfrm>
              <a:off x="1839450" y="2353525"/>
              <a:ext cx="392350" cy="392325"/>
            </a:xfrm>
            <a:custGeom>
              <a:rect b="b" l="l" r="r" t="t"/>
              <a:pathLst>
                <a:path extrusionOk="0" h="15693" w="15694">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8"/>
            <p:cNvSpPr/>
            <p:nvPr/>
          </p:nvSpPr>
          <p:spPr>
            <a:xfrm>
              <a:off x="1900325" y="2424525"/>
              <a:ext cx="270125" cy="250775"/>
            </a:xfrm>
            <a:custGeom>
              <a:rect b="b" l="l" r="r" t="t"/>
              <a:pathLst>
                <a:path extrusionOk="0" h="10031" w="10805">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8"/>
            <p:cNvSpPr/>
            <p:nvPr/>
          </p:nvSpPr>
          <p:spPr>
            <a:xfrm>
              <a:off x="1969275" y="2483800"/>
              <a:ext cx="132225" cy="131750"/>
            </a:xfrm>
            <a:custGeom>
              <a:rect b="b" l="l" r="r" t="t"/>
              <a:pathLst>
                <a:path extrusionOk="0" h="5270" w="5289">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3261750" y="2237475"/>
              <a:ext cx="498850" cy="331475"/>
            </a:xfrm>
            <a:custGeom>
              <a:rect b="b" l="l" r="r" t="t"/>
              <a:pathLst>
                <a:path extrusionOk="0" h="13259" w="19954">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2991175" y="2436725"/>
              <a:ext cx="420375" cy="278200"/>
            </a:xfrm>
            <a:custGeom>
              <a:rect b="b" l="l" r="r" t="t"/>
              <a:pathLst>
                <a:path extrusionOk="0" h="11128" w="16815">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8"/>
            <p:cNvSpPr/>
            <p:nvPr/>
          </p:nvSpPr>
          <p:spPr>
            <a:xfrm>
              <a:off x="3501875" y="2662600"/>
              <a:ext cx="161225" cy="161225"/>
            </a:xfrm>
            <a:custGeom>
              <a:rect b="b" l="l" r="r" t="t"/>
              <a:pathLst>
                <a:path extrusionOk="0" h="6449" w="6449">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8"/>
            <p:cNvSpPr/>
            <p:nvPr/>
          </p:nvSpPr>
          <p:spPr>
            <a:xfrm>
              <a:off x="1354900" y="976875"/>
              <a:ext cx="153625" cy="278200"/>
            </a:xfrm>
            <a:custGeom>
              <a:rect b="b" l="l" r="r" t="t"/>
              <a:pathLst>
                <a:path extrusionOk="0" h="11128" w="6145">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8"/>
            <p:cNvSpPr/>
            <p:nvPr/>
          </p:nvSpPr>
          <p:spPr>
            <a:xfrm>
              <a:off x="1410075" y="1329250"/>
              <a:ext cx="88925" cy="137925"/>
            </a:xfrm>
            <a:custGeom>
              <a:rect b="b" l="l" r="r" t="t"/>
              <a:pathLst>
                <a:path extrusionOk="0" h="5517" w="3557">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8"/>
            <p:cNvSpPr/>
            <p:nvPr/>
          </p:nvSpPr>
          <p:spPr>
            <a:xfrm>
              <a:off x="888900" y="1488075"/>
              <a:ext cx="437975" cy="130775"/>
            </a:xfrm>
            <a:custGeom>
              <a:rect b="b" l="l" r="r" t="t"/>
              <a:pathLst>
                <a:path extrusionOk="0" h="5231" w="17519">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8"/>
            <p:cNvSpPr/>
            <p:nvPr/>
          </p:nvSpPr>
          <p:spPr>
            <a:xfrm>
              <a:off x="780950" y="999700"/>
              <a:ext cx="131750" cy="397575"/>
            </a:xfrm>
            <a:custGeom>
              <a:rect b="b" l="l" r="r" t="t"/>
              <a:pathLst>
                <a:path extrusionOk="0" h="15903" w="527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8"/>
            <p:cNvSpPr/>
            <p:nvPr/>
          </p:nvSpPr>
          <p:spPr>
            <a:xfrm>
              <a:off x="976875" y="891300"/>
              <a:ext cx="166925" cy="73250"/>
            </a:xfrm>
            <a:custGeom>
              <a:rect b="b" l="l" r="r" t="t"/>
              <a:pathLst>
                <a:path extrusionOk="0" h="2930" w="6677">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8"/>
            <p:cNvSpPr/>
            <p:nvPr/>
          </p:nvSpPr>
          <p:spPr>
            <a:xfrm>
              <a:off x="922175" y="1033000"/>
              <a:ext cx="444650" cy="444625"/>
            </a:xfrm>
            <a:custGeom>
              <a:rect b="b" l="l" r="r" t="t"/>
              <a:pathLst>
                <a:path extrusionOk="0" h="17785" w="17786">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949750" y="1073550"/>
              <a:ext cx="390450" cy="363525"/>
            </a:xfrm>
            <a:custGeom>
              <a:rect b="b" l="l" r="r" t="t"/>
              <a:pathLst>
                <a:path extrusionOk="0" h="14541" w="15618">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flipH="1">
              <a:off x="1028700" y="1107650"/>
              <a:ext cx="233500" cy="287725"/>
            </a:xfrm>
            <a:custGeom>
              <a:rect b="b" l="l" r="r" t="t"/>
              <a:pathLst>
                <a:path extrusionOk="0" h="11509" w="934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983525" y="1693500"/>
              <a:ext cx="321950" cy="25700"/>
            </a:xfrm>
            <a:custGeom>
              <a:rect b="b" l="l" r="r" t="t"/>
              <a:pathLst>
                <a:path extrusionOk="0" h="1028" w="12878">
                  <a:moveTo>
                    <a:pt x="0" y="0"/>
                  </a:moveTo>
                  <a:lnTo>
                    <a:pt x="0" y="1027"/>
                  </a:lnTo>
                  <a:lnTo>
                    <a:pt x="12878" y="1027"/>
                  </a:lnTo>
                  <a:lnTo>
                    <a:pt x="12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984000" y="1761500"/>
              <a:ext cx="181675" cy="25700"/>
            </a:xfrm>
            <a:custGeom>
              <a:rect b="b" l="l" r="r" t="t"/>
              <a:pathLst>
                <a:path extrusionOk="0" h="1028" w="7267">
                  <a:moveTo>
                    <a:pt x="0" y="0"/>
                  </a:moveTo>
                  <a:lnTo>
                    <a:pt x="0" y="1027"/>
                  </a:lnTo>
                  <a:lnTo>
                    <a:pt x="7266" y="1027"/>
                  </a:lnTo>
                  <a:lnTo>
                    <a:pt x="7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1207025" y="1761500"/>
              <a:ext cx="97975" cy="25700"/>
            </a:xfrm>
            <a:custGeom>
              <a:rect b="b" l="l" r="r" t="t"/>
              <a:pathLst>
                <a:path extrusionOk="0" h="1028" w="3919">
                  <a:moveTo>
                    <a:pt x="0" y="0"/>
                  </a:moveTo>
                  <a:lnTo>
                    <a:pt x="0" y="1027"/>
                  </a:lnTo>
                  <a:lnTo>
                    <a:pt x="3919" y="1027"/>
                  </a:lnTo>
                  <a:lnTo>
                    <a:pt x="3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1234125" y="1828550"/>
              <a:ext cx="70875" cy="25700"/>
            </a:xfrm>
            <a:custGeom>
              <a:rect b="b" l="l" r="r" t="t"/>
              <a:pathLst>
                <a:path extrusionOk="0" h="1028" w="2835">
                  <a:moveTo>
                    <a:pt x="0" y="0"/>
                  </a:moveTo>
                  <a:lnTo>
                    <a:pt x="0" y="1027"/>
                  </a:lnTo>
                  <a:lnTo>
                    <a:pt x="2835" y="1027"/>
                  </a:lnTo>
                  <a:lnTo>
                    <a:pt x="2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a:off x="984000" y="1828550"/>
              <a:ext cx="195925" cy="25700"/>
            </a:xfrm>
            <a:custGeom>
              <a:rect b="b" l="l" r="r" t="t"/>
              <a:pathLst>
                <a:path extrusionOk="0" h="1028" w="7837">
                  <a:moveTo>
                    <a:pt x="0" y="0"/>
                  </a:moveTo>
                  <a:lnTo>
                    <a:pt x="0" y="1027"/>
                  </a:lnTo>
                  <a:lnTo>
                    <a:pt x="7837" y="1027"/>
                  </a:lnTo>
                  <a:lnTo>
                    <a:pt x="78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a:off x="1096700" y="1897025"/>
              <a:ext cx="208775" cy="25700"/>
            </a:xfrm>
            <a:custGeom>
              <a:rect b="b" l="l" r="r" t="t"/>
              <a:pathLst>
                <a:path extrusionOk="0" h="1028" w="8351">
                  <a:moveTo>
                    <a:pt x="0" y="0"/>
                  </a:moveTo>
                  <a:lnTo>
                    <a:pt x="0" y="1027"/>
                  </a:lnTo>
                  <a:lnTo>
                    <a:pt x="8351" y="1027"/>
                  </a:lnTo>
                  <a:lnTo>
                    <a:pt x="8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a:off x="1137125" y="1968825"/>
              <a:ext cx="167875" cy="25700"/>
            </a:xfrm>
            <a:custGeom>
              <a:rect b="b" l="l" r="r" t="t"/>
              <a:pathLst>
                <a:path extrusionOk="0" h="1028" w="6715">
                  <a:moveTo>
                    <a:pt x="0" y="0"/>
                  </a:moveTo>
                  <a:lnTo>
                    <a:pt x="0" y="1027"/>
                  </a:lnTo>
                  <a:lnTo>
                    <a:pt x="6715" y="1027"/>
                  </a:lnTo>
                  <a:lnTo>
                    <a:pt x="6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a:off x="1060075" y="2111950"/>
              <a:ext cx="244925" cy="25225"/>
            </a:xfrm>
            <a:custGeom>
              <a:rect b="b" l="l" r="r" t="t"/>
              <a:pathLst>
                <a:path extrusionOk="0" h="1009" w="9797">
                  <a:moveTo>
                    <a:pt x="1" y="0"/>
                  </a:moveTo>
                  <a:lnTo>
                    <a:pt x="1" y="1009"/>
                  </a:lnTo>
                  <a:lnTo>
                    <a:pt x="9797" y="1009"/>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1060075" y="2170925"/>
              <a:ext cx="244925" cy="25700"/>
            </a:xfrm>
            <a:custGeom>
              <a:rect b="b" l="l" r="r" t="t"/>
              <a:pathLst>
                <a:path extrusionOk="0" h="1028" w="9797">
                  <a:moveTo>
                    <a:pt x="1" y="0"/>
                  </a:moveTo>
                  <a:lnTo>
                    <a:pt x="1" y="1027"/>
                  </a:lnTo>
                  <a:lnTo>
                    <a:pt x="9797" y="1027"/>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1137125" y="2230350"/>
              <a:ext cx="167875" cy="25700"/>
            </a:xfrm>
            <a:custGeom>
              <a:rect b="b" l="l" r="r" t="t"/>
              <a:pathLst>
                <a:path extrusionOk="0" h="1028" w="6715">
                  <a:moveTo>
                    <a:pt x="0" y="1"/>
                  </a:moveTo>
                  <a:lnTo>
                    <a:pt x="0" y="1028"/>
                  </a:lnTo>
                  <a:lnTo>
                    <a:pt x="6715" y="1028"/>
                  </a:lnTo>
                  <a:lnTo>
                    <a:pt x="6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2597925" y="2479525"/>
              <a:ext cx="121275" cy="121275"/>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2667350" y="2548475"/>
              <a:ext cx="85600" cy="85625"/>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a:off x="2879425" y="2548475"/>
              <a:ext cx="52325" cy="52325"/>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a:off x="2737725" y="2742500"/>
              <a:ext cx="71350" cy="71350"/>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1635034" y="156403"/>
              <a:ext cx="70875" cy="70875"/>
            </a:xfrm>
            <a:custGeom>
              <a:rect b="b" l="l" r="r" t="t"/>
              <a:pathLst>
                <a:path extrusionOk="0" h="2835" w="2835">
                  <a:moveTo>
                    <a:pt x="0" y="0"/>
                  </a:moveTo>
                  <a:lnTo>
                    <a:pt x="0" y="2835"/>
                  </a:lnTo>
                  <a:lnTo>
                    <a:pt x="2834" y="2835"/>
                  </a:lnTo>
                  <a:lnTo>
                    <a:pt x="283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8"/>
            <p:cNvSpPr/>
            <p:nvPr/>
          </p:nvSpPr>
          <p:spPr>
            <a:xfrm>
              <a:off x="1592709" y="191578"/>
              <a:ext cx="78475" cy="78500"/>
            </a:xfrm>
            <a:custGeom>
              <a:rect b="b" l="l" r="r" t="t"/>
              <a:pathLst>
                <a:path extrusionOk="0" h="3140" w="3139">
                  <a:moveTo>
                    <a:pt x="0" y="1"/>
                  </a:moveTo>
                  <a:lnTo>
                    <a:pt x="0" y="3139"/>
                  </a:lnTo>
                  <a:lnTo>
                    <a:pt x="3139" y="3139"/>
                  </a:lnTo>
                  <a:lnTo>
                    <a:pt x="313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8"/>
            <p:cNvSpPr/>
            <p:nvPr/>
          </p:nvSpPr>
          <p:spPr>
            <a:xfrm>
              <a:off x="1501884" y="199678"/>
              <a:ext cx="38075" cy="38050"/>
            </a:xfrm>
            <a:custGeom>
              <a:rect b="b" l="l" r="r" t="t"/>
              <a:pathLst>
                <a:path extrusionOk="0" h="1522" w="1523">
                  <a:moveTo>
                    <a:pt x="0" y="0"/>
                  </a:moveTo>
                  <a:lnTo>
                    <a:pt x="0" y="1522"/>
                  </a:lnTo>
                  <a:lnTo>
                    <a:pt x="1522" y="1522"/>
                  </a:lnTo>
                  <a:lnTo>
                    <a:pt x="152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2524200" y="1567000"/>
              <a:ext cx="64225" cy="64225"/>
            </a:xfrm>
            <a:custGeom>
              <a:rect b="b" l="l" r="r" t="t"/>
              <a:pathLst>
                <a:path extrusionOk="0" h="2569" w="2569">
                  <a:moveTo>
                    <a:pt x="1" y="1"/>
                  </a:moveTo>
                  <a:lnTo>
                    <a:pt x="1" y="2568"/>
                  </a:lnTo>
                  <a:lnTo>
                    <a:pt x="2569" y="2568"/>
                  </a:lnTo>
                  <a:lnTo>
                    <a:pt x="256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8"/>
            <p:cNvSpPr/>
            <p:nvPr/>
          </p:nvSpPr>
          <p:spPr>
            <a:xfrm>
              <a:off x="2511850" y="1461925"/>
              <a:ext cx="33300" cy="33300"/>
            </a:xfrm>
            <a:custGeom>
              <a:rect b="b" l="l" r="r" t="t"/>
              <a:pathLst>
                <a:path extrusionOk="0" h="1332" w="1332">
                  <a:moveTo>
                    <a:pt x="0" y="0"/>
                  </a:moveTo>
                  <a:lnTo>
                    <a:pt x="0" y="1331"/>
                  </a:lnTo>
                  <a:lnTo>
                    <a:pt x="1332" y="1331"/>
                  </a:lnTo>
                  <a:lnTo>
                    <a:pt x="133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2391075" y="1525150"/>
              <a:ext cx="27600" cy="27600"/>
            </a:xfrm>
            <a:custGeom>
              <a:rect b="b" l="l" r="r" t="t"/>
              <a:pathLst>
                <a:path extrusionOk="0" h="1104" w="1104">
                  <a:moveTo>
                    <a:pt x="0" y="1"/>
                  </a:moveTo>
                  <a:lnTo>
                    <a:pt x="0" y="1104"/>
                  </a:lnTo>
                  <a:lnTo>
                    <a:pt x="1103" y="1104"/>
                  </a:lnTo>
                  <a:lnTo>
                    <a:pt x="110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8"/>
            <p:cNvSpPr/>
            <p:nvPr/>
          </p:nvSpPr>
          <p:spPr>
            <a:xfrm>
              <a:off x="2307375" y="1326875"/>
              <a:ext cx="48525" cy="49000"/>
            </a:xfrm>
            <a:custGeom>
              <a:rect b="b" l="l" r="r" t="t"/>
              <a:pathLst>
                <a:path extrusionOk="0" h="1960" w="1941">
                  <a:moveTo>
                    <a:pt x="0" y="0"/>
                  </a:moveTo>
                  <a:lnTo>
                    <a:pt x="0" y="1959"/>
                  </a:lnTo>
                  <a:lnTo>
                    <a:pt x="1941" y="1959"/>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7" name="Google Shape;2527;p58"/>
            <p:cNvGrpSpPr/>
            <p:nvPr/>
          </p:nvGrpSpPr>
          <p:grpSpPr>
            <a:xfrm>
              <a:off x="3365969" y="-253549"/>
              <a:ext cx="256800" cy="245850"/>
              <a:chOff x="3365969" y="-253549"/>
              <a:chExt cx="256800" cy="245850"/>
            </a:xfrm>
          </p:grpSpPr>
          <p:sp>
            <p:nvSpPr>
              <p:cNvPr id="2528" name="Google Shape;2528;p58"/>
              <p:cNvSpPr/>
              <p:nvPr/>
            </p:nvSpPr>
            <p:spPr>
              <a:xfrm>
                <a:off x="3391644" y="-151324"/>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8"/>
              <p:cNvSpPr/>
              <p:nvPr/>
            </p:nvSpPr>
            <p:spPr>
              <a:xfrm>
                <a:off x="3462969" y="-81899"/>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8"/>
              <p:cNvSpPr/>
              <p:nvPr/>
            </p:nvSpPr>
            <p:spPr>
              <a:xfrm>
                <a:off x="3553794" y="-194599"/>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8"/>
              <p:cNvSpPr/>
              <p:nvPr/>
            </p:nvSpPr>
            <p:spPr>
              <a:xfrm>
                <a:off x="3365969" y="-253549"/>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2" name="Google Shape;2532;p58"/>
            <p:cNvSpPr/>
            <p:nvPr/>
          </p:nvSpPr>
          <p:spPr>
            <a:xfrm>
              <a:off x="2720253" y="147430"/>
              <a:ext cx="94175" cy="9465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8"/>
            <p:cNvSpPr/>
            <p:nvPr/>
          </p:nvSpPr>
          <p:spPr>
            <a:xfrm>
              <a:off x="2645603" y="204005"/>
              <a:ext cx="107000" cy="107025"/>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8"/>
            <p:cNvSpPr/>
            <p:nvPr/>
          </p:nvSpPr>
          <p:spPr>
            <a:xfrm>
              <a:off x="2538603" y="171205"/>
              <a:ext cx="57075" cy="57100"/>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3781077" y="1901300"/>
              <a:ext cx="82275" cy="81800"/>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8"/>
            <p:cNvSpPr/>
            <p:nvPr/>
          </p:nvSpPr>
          <p:spPr>
            <a:xfrm>
              <a:off x="3831952" y="1949800"/>
              <a:ext cx="95600" cy="96075"/>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8"/>
            <p:cNvSpPr/>
            <p:nvPr/>
          </p:nvSpPr>
          <p:spPr>
            <a:xfrm>
              <a:off x="3916602" y="1873250"/>
              <a:ext cx="99400" cy="99400"/>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8"/>
            <p:cNvSpPr/>
            <p:nvPr/>
          </p:nvSpPr>
          <p:spPr>
            <a:xfrm>
              <a:off x="3136328" y="415698"/>
              <a:ext cx="57575" cy="57575"/>
            </a:xfrm>
            <a:custGeom>
              <a:rect b="b" l="l" r="r" t="t"/>
              <a:pathLst>
                <a:path extrusionOk="0" h="2303" w="2303">
                  <a:moveTo>
                    <a:pt x="1" y="1"/>
                  </a:moveTo>
                  <a:lnTo>
                    <a:pt x="1" y="2302"/>
                  </a:lnTo>
                  <a:lnTo>
                    <a:pt x="2302" y="2302"/>
                  </a:lnTo>
                  <a:lnTo>
                    <a:pt x="230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9" name="Google Shape;2539;p58"/>
            <p:cNvGrpSpPr/>
            <p:nvPr/>
          </p:nvGrpSpPr>
          <p:grpSpPr>
            <a:xfrm>
              <a:off x="855125" y="-39522"/>
              <a:ext cx="642034" cy="707745"/>
              <a:chOff x="855125" y="-39522"/>
              <a:chExt cx="642034" cy="707745"/>
            </a:xfrm>
          </p:grpSpPr>
          <p:sp>
            <p:nvSpPr>
              <p:cNvPr id="2540" name="Google Shape;2540;p58"/>
              <p:cNvSpPr/>
              <p:nvPr/>
            </p:nvSpPr>
            <p:spPr>
              <a:xfrm>
                <a:off x="1440059" y="-39522"/>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8"/>
              <p:cNvSpPr/>
              <p:nvPr/>
            </p:nvSpPr>
            <p:spPr>
              <a:xfrm>
                <a:off x="855125" y="534598"/>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8"/>
              <p:cNvSpPr/>
              <p:nvPr/>
            </p:nvSpPr>
            <p:spPr>
              <a:xfrm>
                <a:off x="917425" y="596873"/>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3" name="Google Shape;2543;p58"/>
            <p:cNvSpPr/>
            <p:nvPr/>
          </p:nvSpPr>
          <p:spPr>
            <a:xfrm>
              <a:off x="835625" y="2706825"/>
              <a:ext cx="93725" cy="93700"/>
            </a:xfrm>
            <a:custGeom>
              <a:rect b="b" l="l" r="r" t="t"/>
              <a:pathLst>
                <a:path extrusionOk="0" h="3748" w="3749">
                  <a:moveTo>
                    <a:pt x="1" y="0"/>
                  </a:moveTo>
                  <a:lnTo>
                    <a:pt x="1" y="3748"/>
                  </a:lnTo>
                  <a:lnTo>
                    <a:pt x="3748" y="3748"/>
                  </a:lnTo>
                  <a:lnTo>
                    <a:pt x="3748"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8"/>
            <p:cNvSpPr/>
            <p:nvPr/>
          </p:nvSpPr>
          <p:spPr>
            <a:xfrm>
              <a:off x="1015850" y="2810475"/>
              <a:ext cx="39500" cy="39500"/>
            </a:xfrm>
            <a:custGeom>
              <a:rect b="b" l="l" r="r" t="t"/>
              <a:pathLst>
                <a:path extrusionOk="0" h="1580" w="1580">
                  <a:moveTo>
                    <a:pt x="1" y="1"/>
                  </a:moveTo>
                  <a:lnTo>
                    <a:pt x="1" y="1580"/>
                  </a:lnTo>
                  <a:lnTo>
                    <a:pt x="1580" y="1580"/>
                  </a:lnTo>
                  <a:lnTo>
                    <a:pt x="15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8"/>
            <p:cNvSpPr/>
            <p:nvPr/>
          </p:nvSpPr>
          <p:spPr>
            <a:xfrm>
              <a:off x="604456" y="2271725"/>
              <a:ext cx="71350" cy="71350"/>
            </a:xfrm>
            <a:custGeom>
              <a:rect b="b" l="l" r="r" t="t"/>
              <a:pathLst>
                <a:path extrusionOk="0" h="2854" w="2854">
                  <a:moveTo>
                    <a:pt x="0" y="0"/>
                  </a:moveTo>
                  <a:lnTo>
                    <a:pt x="0" y="2854"/>
                  </a:lnTo>
                  <a:lnTo>
                    <a:pt x="2853" y="2854"/>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656756" y="2325450"/>
              <a:ext cx="55650" cy="56150"/>
            </a:xfrm>
            <a:custGeom>
              <a:rect b="b" l="l" r="r" t="t"/>
              <a:pathLst>
                <a:path extrusionOk="0" h="2246" w="2226">
                  <a:moveTo>
                    <a:pt x="1" y="1"/>
                  </a:moveTo>
                  <a:lnTo>
                    <a:pt x="1" y="2245"/>
                  </a:lnTo>
                  <a:lnTo>
                    <a:pt x="2226" y="2245"/>
                  </a:lnTo>
                  <a:lnTo>
                    <a:pt x="222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735206" y="2278375"/>
              <a:ext cx="36175" cy="36650"/>
            </a:xfrm>
            <a:custGeom>
              <a:rect b="b" l="l" r="r" t="t"/>
              <a:pathLst>
                <a:path extrusionOk="0" h="1466" w="1447">
                  <a:moveTo>
                    <a:pt x="1" y="1"/>
                  </a:moveTo>
                  <a:lnTo>
                    <a:pt x="1" y="1465"/>
                  </a:lnTo>
                  <a:lnTo>
                    <a:pt x="1447" y="1465"/>
                  </a:lnTo>
                  <a:lnTo>
                    <a:pt x="144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8"/>
            <p:cNvSpPr/>
            <p:nvPr/>
          </p:nvSpPr>
          <p:spPr>
            <a:xfrm>
              <a:off x="574956" y="2229875"/>
              <a:ext cx="23800" cy="23800"/>
            </a:xfrm>
            <a:custGeom>
              <a:rect b="b" l="l" r="r" t="t"/>
              <a:pathLst>
                <a:path extrusionOk="0" h="952" w="952">
                  <a:moveTo>
                    <a:pt x="1" y="1"/>
                  </a:moveTo>
                  <a:lnTo>
                    <a:pt x="1" y="952"/>
                  </a:lnTo>
                  <a:lnTo>
                    <a:pt x="952" y="952"/>
                  </a:lnTo>
                  <a:lnTo>
                    <a:pt x="95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9" name="Google Shape;2549;p58"/>
          <p:cNvSpPr txBox="1"/>
          <p:nvPr>
            <p:ph idx="1" type="subTitle"/>
          </p:nvPr>
        </p:nvSpPr>
        <p:spPr>
          <a:xfrm>
            <a:off x="720475" y="954200"/>
            <a:ext cx="4166100" cy="27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000"/>
              <a:t>Packet sniffing is a technique whereby packet data flowing across the network is detected and observed. Network administrators use packet sniffing tools to monitor and validate network traffic, while hackers may use similar tools for nefarious purposes.</a:t>
            </a:r>
            <a:endParaRPr i="1" sz="2000"/>
          </a:p>
          <a:p>
            <a:pPr indent="0" lvl="0" marL="0" rtl="0" algn="l">
              <a:spcBef>
                <a:spcPts val="0"/>
              </a:spcBef>
              <a:spcAft>
                <a:spcPts val="0"/>
              </a:spcAft>
              <a:buNone/>
            </a:pPr>
            <a:r>
              <a:t/>
            </a:r>
            <a:endParaRPr sz="2000"/>
          </a:p>
        </p:txBody>
      </p:sp>
      <p:sp>
        <p:nvSpPr>
          <p:cNvPr id="2550" name="Google Shape;2550;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4" name="Shape 2554"/>
        <p:cNvGrpSpPr/>
        <p:nvPr/>
      </p:nvGrpSpPr>
      <p:grpSpPr>
        <a:xfrm>
          <a:off x="0" y="0"/>
          <a:ext cx="0" cy="0"/>
          <a:chOff x="0" y="0"/>
          <a:chExt cx="0" cy="0"/>
        </a:xfrm>
      </p:grpSpPr>
      <p:sp>
        <p:nvSpPr>
          <p:cNvPr id="2555" name="Google Shape;2555;p59"/>
          <p:cNvSpPr txBox="1"/>
          <p:nvPr>
            <p:ph type="title"/>
          </p:nvPr>
        </p:nvSpPr>
        <p:spPr>
          <a:xfrm>
            <a:off x="1172550" y="3692925"/>
            <a:ext cx="6798900" cy="8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niffing tools</a:t>
            </a:r>
            <a:endParaRPr/>
          </a:p>
        </p:txBody>
      </p:sp>
      <p:pic>
        <p:nvPicPr>
          <p:cNvPr id="2556" name="Google Shape;2556;p59"/>
          <p:cNvPicPr preferRelativeResize="0"/>
          <p:nvPr/>
        </p:nvPicPr>
        <p:blipFill>
          <a:blip r:embed="rId4">
            <a:alphaModFix/>
          </a:blip>
          <a:stretch>
            <a:fillRect/>
          </a:stretch>
        </p:blipFill>
        <p:spPr>
          <a:xfrm>
            <a:off x="-81650" y="314250"/>
            <a:ext cx="9225650" cy="3079575"/>
          </a:xfrm>
          <a:prstGeom prst="rect">
            <a:avLst/>
          </a:prstGeom>
          <a:noFill/>
          <a:ln>
            <a:noFill/>
          </a:ln>
        </p:spPr>
      </p:pic>
      <p:sp>
        <p:nvSpPr>
          <p:cNvPr id="2557" name="Google Shape;255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60"/>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0"/>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Packet spoofing or IP spoofing </a:t>
            </a:r>
            <a:endParaRPr sz="2500">
              <a:solidFill>
                <a:schemeClr val="accent1"/>
              </a:solidFill>
            </a:endParaRPr>
          </a:p>
          <a:p>
            <a:pPr indent="0" lvl="0" marL="0" rtl="0" algn="l">
              <a:spcBef>
                <a:spcPts val="0"/>
              </a:spcBef>
              <a:spcAft>
                <a:spcPts val="0"/>
              </a:spcAft>
              <a:buNone/>
            </a:pPr>
            <a:r>
              <a:rPr lang="en" sz="2500">
                <a:solidFill>
                  <a:schemeClr val="accent1"/>
                </a:solidFill>
              </a:rPr>
              <a:t> </a:t>
            </a:r>
            <a:endParaRPr sz="2500">
              <a:solidFill>
                <a:schemeClr val="accent1"/>
              </a:solidFill>
            </a:endParaRPr>
          </a:p>
        </p:txBody>
      </p:sp>
      <p:sp>
        <p:nvSpPr>
          <p:cNvPr id="2564" name="Google Shape;2564;p60"/>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2000"/>
              <a:t>The creation of Interne</a:t>
            </a:r>
            <a:r>
              <a:rPr lang="en" sz="2000"/>
              <a:t>t </a:t>
            </a:r>
            <a:r>
              <a:rPr lang="en" sz="2000"/>
              <a:t>Protocol (IP) packets having a source IP address with the purpose of concealing the identity of the sender or impersonating another computing system. </a:t>
            </a:r>
            <a:endParaRPr sz="2000"/>
          </a:p>
        </p:txBody>
      </p:sp>
      <p:sp>
        <p:nvSpPr>
          <p:cNvPr id="2565" name="Google Shape;2565;p60"/>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6" name="Google Shape;2566;p60"/>
          <p:cNvGrpSpPr/>
          <p:nvPr/>
        </p:nvGrpSpPr>
        <p:grpSpPr>
          <a:xfrm>
            <a:off x="2405663" y="4515081"/>
            <a:ext cx="1021756" cy="332094"/>
            <a:chOff x="7289663" y="3996131"/>
            <a:chExt cx="1021756" cy="332094"/>
          </a:xfrm>
        </p:grpSpPr>
        <p:sp>
          <p:nvSpPr>
            <p:cNvPr id="2567" name="Google Shape;2567;p60"/>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0"/>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0"/>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0"/>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0"/>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2" name="Google Shape;2572;p60"/>
          <p:cNvGrpSpPr/>
          <p:nvPr/>
        </p:nvGrpSpPr>
        <p:grpSpPr>
          <a:xfrm>
            <a:off x="3236861" y="3957497"/>
            <a:ext cx="749797" cy="717499"/>
            <a:chOff x="7847861" y="3178722"/>
            <a:chExt cx="749797" cy="717499"/>
          </a:xfrm>
        </p:grpSpPr>
        <p:sp>
          <p:nvSpPr>
            <p:cNvPr id="2573" name="Google Shape;2573;p60"/>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0"/>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0"/>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0"/>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0"/>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8" name="Google Shape;2578;p60"/>
          <p:cNvGrpSpPr/>
          <p:nvPr/>
        </p:nvGrpSpPr>
        <p:grpSpPr>
          <a:xfrm>
            <a:off x="3246475" y="384950"/>
            <a:ext cx="730550" cy="554600"/>
            <a:chOff x="-4813275" y="4164250"/>
            <a:chExt cx="730550" cy="554600"/>
          </a:xfrm>
        </p:grpSpPr>
        <p:sp>
          <p:nvSpPr>
            <p:cNvPr id="2579" name="Google Shape;2579;p60"/>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0"/>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0"/>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2" name="Google Shape;258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pic>
        <p:nvPicPr>
          <p:cNvPr id="2587" name="Google Shape;2587;p61"/>
          <p:cNvPicPr preferRelativeResize="0"/>
          <p:nvPr/>
        </p:nvPicPr>
        <p:blipFill>
          <a:blip r:embed="rId3">
            <a:alphaModFix/>
          </a:blip>
          <a:stretch>
            <a:fillRect/>
          </a:stretch>
        </p:blipFill>
        <p:spPr>
          <a:xfrm>
            <a:off x="0" y="0"/>
            <a:ext cx="9151279" cy="5143501"/>
          </a:xfrm>
          <a:prstGeom prst="rect">
            <a:avLst/>
          </a:prstGeom>
          <a:noFill/>
          <a:ln>
            <a:noFill/>
          </a:ln>
        </p:spPr>
      </p:pic>
      <p:sp>
        <p:nvSpPr>
          <p:cNvPr id="2588" name="Google Shape;2588;p61"/>
          <p:cNvSpPr txBox="1"/>
          <p:nvPr>
            <p:ph type="title"/>
          </p:nvPr>
        </p:nvSpPr>
        <p:spPr>
          <a:xfrm>
            <a:off x="2607750" y="4190350"/>
            <a:ext cx="4935600" cy="12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SYN Flood Attack</a:t>
            </a:r>
            <a:endParaRPr>
              <a:solidFill>
                <a:schemeClr val="dk2"/>
              </a:solidFill>
            </a:endParaRPr>
          </a:p>
        </p:txBody>
      </p:sp>
      <p:sp>
        <p:nvSpPr>
          <p:cNvPr id="2589" name="Google Shape;258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p62"/>
          <p:cNvSpPr txBox="1"/>
          <p:nvPr>
            <p:ph type="title"/>
          </p:nvPr>
        </p:nvSpPr>
        <p:spPr>
          <a:xfrm>
            <a:off x="6570875" y="1456725"/>
            <a:ext cx="2562300" cy="6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Teardrop attack</a:t>
            </a:r>
            <a:endParaRPr/>
          </a:p>
        </p:txBody>
      </p:sp>
      <p:sp>
        <p:nvSpPr>
          <p:cNvPr id="2595" name="Google Shape;2595;p62"/>
          <p:cNvSpPr txBox="1"/>
          <p:nvPr>
            <p:ph idx="1" type="subTitle"/>
          </p:nvPr>
        </p:nvSpPr>
        <p:spPr>
          <a:xfrm>
            <a:off x="6570725" y="2145000"/>
            <a:ext cx="2562300" cy="204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 type of denial-of-service (DoS) attack (an attack that attempts to make a computer resource unavailable by flooding a network or server with requests and data.) </a:t>
            </a:r>
            <a:endParaRPr b="1">
              <a:solidFill>
                <a:schemeClr val="accent1"/>
              </a:solidFill>
              <a:latin typeface="Archivo"/>
              <a:ea typeface="Archivo"/>
              <a:cs typeface="Archivo"/>
              <a:sym typeface="Archivo"/>
            </a:endParaRPr>
          </a:p>
        </p:txBody>
      </p:sp>
      <p:sp>
        <p:nvSpPr>
          <p:cNvPr id="2596" name="Google Shape;2596;p62"/>
          <p:cNvSpPr/>
          <p:nvPr/>
        </p:nvSpPr>
        <p:spPr>
          <a:xfrm>
            <a:off x="0" y="288575"/>
            <a:ext cx="6570869" cy="4566384"/>
          </a:xfrm>
          <a:custGeom>
            <a:rect b="b" l="l" r="r" t="t"/>
            <a:pathLst>
              <a:path extrusionOk="0" h="198560" w="285721">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2"/>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84604" y="4191641"/>
            <a:ext cx="5942981" cy="34699"/>
          </a:xfrm>
          <a:custGeom>
            <a:rect b="b" l="l" r="r" t="t"/>
            <a:pathLst>
              <a:path extrusionOk="0" h="1444" w="258897">
                <a:moveTo>
                  <a:pt x="0" y="0"/>
                </a:moveTo>
                <a:lnTo>
                  <a:pt x="0" y="1443"/>
                </a:lnTo>
                <a:lnTo>
                  <a:pt x="258897" y="1443"/>
                </a:lnTo>
                <a:lnTo>
                  <a:pt x="258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84604" y="4191641"/>
            <a:ext cx="2265065" cy="34699"/>
          </a:xfrm>
          <a:custGeom>
            <a:rect b="b" l="l" r="r" t="t"/>
            <a:pathLst>
              <a:path extrusionOk="0" h="1444" w="105733">
                <a:moveTo>
                  <a:pt x="0" y="0"/>
                </a:moveTo>
                <a:lnTo>
                  <a:pt x="0" y="1443"/>
                </a:lnTo>
                <a:lnTo>
                  <a:pt x="105732" y="1443"/>
                </a:lnTo>
                <a:lnTo>
                  <a:pt x="105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1316358" y="4384502"/>
            <a:ext cx="164681" cy="231673"/>
          </a:xfrm>
          <a:custGeom>
            <a:rect b="b" l="l" r="r" t="t"/>
            <a:pathLst>
              <a:path extrusionOk="0" h="9645" w="6856">
                <a:moveTo>
                  <a:pt x="0" y="0"/>
                </a:moveTo>
                <a:lnTo>
                  <a:pt x="0" y="9644"/>
                </a:lnTo>
                <a:lnTo>
                  <a:pt x="6855" y="482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1509592" y="4384502"/>
            <a:ext cx="38576" cy="231673"/>
          </a:xfrm>
          <a:custGeom>
            <a:rect b="b" l="l" r="r" t="t"/>
            <a:pathLst>
              <a:path extrusionOk="0" h="9645" w="1606">
                <a:moveTo>
                  <a:pt x="1" y="0"/>
                </a:moveTo>
                <a:lnTo>
                  <a:pt x="1"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849066" y="4384502"/>
            <a:ext cx="164729" cy="231673"/>
          </a:xfrm>
          <a:custGeom>
            <a:rect b="b" l="l" r="r" t="t"/>
            <a:pathLst>
              <a:path extrusionOk="0" h="9645" w="6858">
                <a:moveTo>
                  <a:pt x="1" y="0"/>
                </a:moveTo>
                <a:lnTo>
                  <a:pt x="1" y="9644"/>
                </a:lnTo>
                <a:lnTo>
                  <a:pt x="6857" y="482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381821" y="4384502"/>
            <a:ext cx="164705" cy="231673"/>
          </a:xfrm>
          <a:custGeom>
            <a:rect b="b" l="l" r="r" t="t"/>
            <a:pathLst>
              <a:path extrusionOk="0" h="9645" w="6857">
                <a:moveTo>
                  <a:pt x="6857" y="0"/>
                </a:moveTo>
                <a:lnTo>
                  <a:pt x="0" y="4822"/>
                </a:lnTo>
                <a:lnTo>
                  <a:pt x="6857" y="9644"/>
                </a:lnTo>
                <a:lnTo>
                  <a:pt x="6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314688" y="4384502"/>
            <a:ext cx="38576" cy="231673"/>
          </a:xfrm>
          <a:custGeom>
            <a:rect b="b" l="l" r="r" t="t"/>
            <a:pathLst>
              <a:path extrusionOk="0" h="9645" w="1606">
                <a:moveTo>
                  <a:pt x="0" y="0"/>
                </a:moveTo>
                <a:lnTo>
                  <a:pt x="0" y="9644"/>
                </a:lnTo>
                <a:lnTo>
                  <a:pt x="1605" y="9644"/>
                </a:lnTo>
                <a:lnTo>
                  <a:pt x="16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4797657" y="4344294"/>
            <a:ext cx="301019" cy="294461"/>
          </a:xfrm>
          <a:custGeom>
            <a:rect b="b" l="l" r="r" t="t"/>
            <a:pathLst>
              <a:path extrusionOk="0" h="12259" w="12532">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5311834" y="4376648"/>
            <a:ext cx="343414" cy="225740"/>
          </a:xfrm>
          <a:custGeom>
            <a:rect b="b" l="l" r="r" t="t"/>
            <a:pathLst>
              <a:path extrusionOk="0" h="9398" w="14297">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6024098" y="4352701"/>
            <a:ext cx="112486" cy="112366"/>
          </a:xfrm>
          <a:custGeom>
            <a:rect b="b" l="l" r="r" t="t"/>
            <a:pathLst>
              <a:path extrusionOk="0" h="4678" w="4683">
                <a:moveTo>
                  <a:pt x="1" y="1"/>
                </a:moveTo>
                <a:lnTo>
                  <a:pt x="1" y="1052"/>
                </a:lnTo>
                <a:lnTo>
                  <a:pt x="3630" y="1052"/>
                </a:lnTo>
                <a:lnTo>
                  <a:pt x="3630" y="4678"/>
                </a:lnTo>
                <a:lnTo>
                  <a:pt x="4682" y="4678"/>
                </a:lnTo>
                <a:lnTo>
                  <a:pt x="4682"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5862713" y="4352701"/>
            <a:ext cx="112438" cy="112366"/>
          </a:xfrm>
          <a:custGeom>
            <a:rect b="b" l="l" r="r" t="t"/>
            <a:pathLst>
              <a:path extrusionOk="0" h="4678" w="4681">
                <a:moveTo>
                  <a:pt x="1" y="1"/>
                </a:moveTo>
                <a:lnTo>
                  <a:pt x="1" y="4678"/>
                </a:lnTo>
                <a:lnTo>
                  <a:pt x="1053" y="4678"/>
                </a:lnTo>
                <a:lnTo>
                  <a:pt x="1053" y="1052"/>
                </a:lnTo>
                <a:lnTo>
                  <a:pt x="4681" y="1052"/>
                </a:lnTo>
                <a:lnTo>
                  <a:pt x="468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6024101" y="4503802"/>
            <a:ext cx="112486" cy="112366"/>
          </a:xfrm>
          <a:custGeom>
            <a:rect b="b" l="l" r="r" t="t"/>
            <a:pathLst>
              <a:path extrusionOk="0" h="4678" w="4683">
                <a:moveTo>
                  <a:pt x="3630" y="0"/>
                </a:moveTo>
                <a:lnTo>
                  <a:pt x="3630" y="3626"/>
                </a:lnTo>
                <a:lnTo>
                  <a:pt x="1" y="3626"/>
                </a:lnTo>
                <a:lnTo>
                  <a:pt x="1" y="4677"/>
                </a:lnTo>
                <a:lnTo>
                  <a:pt x="4682" y="4677"/>
                </a:lnTo>
                <a:lnTo>
                  <a:pt x="4682"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5862717" y="4503802"/>
            <a:ext cx="112438" cy="112366"/>
          </a:xfrm>
          <a:custGeom>
            <a:rect b="b" l="l" r="r" t="t"/>
            <a:pathLst>
              <a:path extrusionOk="0" h="4678" w="4681">
                <a:moveTo>
                  <a:pt x="1" y="0"/>
                </a:moveTo>
                <a:lnTo>
                  <a:pt x="1" y="4677"/>
                </a:lnTo>
                <a:lnTo>
                  <a:pt x="4681" y="4677"/>
                </a:lnTo>
                <a:lnTo>
                  <a:pt x="4681" y="3626"/>
                </a:lnTo>
                <a:lnTo>
                  <a:pt x="1053" y="3626"/>
                </a:lnTo>
                <a:lnTo>
                  <a:pt x="1053"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487377" y="4148323"/>
            <a:ext cx="124183" cy="119451"/>
          </a:xfrm>
          <a:custGeom>
            <a:rect b="b" l="l" r="r" t="t"/>
            <a:pathLst>
              <a:path extrusionOk="0" h="4973" w="517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1" name="Google Shape;2611;p62"/>
          <p:cNvPicPr preferRelativeResize="0"/>
          <p:nvPr/>
        </p:nvPicPr>
        <p:blipFill>
          <a:blip r:embed="rId3">
            <a:alphaModFix/>
          </a:blip>
          <a:stretch>
            <a:fillRect/>
          </a:stretch>
        </p:blipFill>
        <p:spPr>
          <a:xfrm>
            <a:off x="0" y="878946"/>
            <a:ext cx="6570876" cy="2432909"/>
          </a:xfrm>
          <a:prstGeom prst="rect">
            <a:avLst/>
          </a:prstGeom>
          <a:noFill/>
          <a:ln>
            <a:noFill/>
          </a:ln>
        </p:spPr>
      </p:pic>
      <p:sp>
        <p:nvSpPr>
          <p:cNvPr id="2612" name="Google Shape;261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grpSp>
        <p:nvGrpSpPr>
          <p:cNvPr id="2617" name="Google Shape;2617;p63"/>
          <p:cNvGrpSpPr/>
          <p:nvPr/>
        </p:nvGrpSpPr>
        <p:grpSpPr>
          <a:xfrm>
            <a:off x="592213" y="4208056"/>
            <a:ext cx="1021756" cy="332094"/>
            <a:chOff x="7289663" y="3996131"/>
            <a:chExt cx="1021756" cy="332094"/>
          </a:xfrm>
        </p:grpSpPr>
        <p:sp>
          <p:nvSpPr>
            <p:cNvPr id="2618" name="Google Shape;2618;p63"/>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3"/>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3"/>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3"/>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3"/>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3" name="Google Shape;2623;p63"/>
          <p:cNvGrpSpPr/>
          <p:nvPr/>
        </p:nvGrpSpPr>
        <p:grpSpPr>
          <a:xfrm>
            <a:off x="6192970" y="1792855"/>
            <a:ext cx="1625766" cy="1554766"/>
            <a:chOff x="6652533" y="1529057"/>
            <a:chExt cx="1496195" cy="1430854"/>
          </a:xfrm>
        </p:grpSpPr>
        <p:sp>
          <p:nvSpPr>
            <p:cNvPr id="2624" name="Google Shape;2624;p63"/>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3"/>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63"/>
          <p:cNvSpPr txBox="1"/>
          <p:nvPr>
            <p:ph type="title"/>
          </p:nvPr>
        </p:nvSpPr>
        <p:spPr>
          <a:xfrm>
            <a:off x="0" y="1007125"/>
            <a:ext cx="6366300" cy="13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Exploiting security weaknesses</a:t>
            </a:r>
            <a:endParaRPr/>
          </a:p>
        </p:txBody>
      </p:sp>
      <p:sp>
        <p:nvSpPr>
          <p:cNvPr id="2627" name="Google Shape;2627;p63"/>
          <p:cNvSpPr txBox="1"/>
          <p:nvPr>
            <p:ph idx="1" type="subTitle"/>
          </p:nvPr>
        </p:nvSpPr>
        <p:spPr>
          <a:xfrm>
            <a:off x="251775" y="2343925"/>
            <a:ext cx="5826900" cy="11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a:t>
            </a:r>
            <a:r>
              <a:rPr lang="en"/>
              <a:t>se vulnerability assessment tools to probe network systems, then exploiting identified vulnerabilities to gain access to or to break-in to the system.</a:t>
            </a:r>
            <a:endParaRPr/>
          </a:p>
        </p:txBody>
      </p:sp>
      <p:grpSp>
        <p:nvGrpSpPr>
          <p:cNvPr id="2628" name="Google Shape;2628;p63"/>
          <p:cNvGrpSpPr/>
          <p:nvPr/>
        </p:nvGrpSpPr>
        <p:grpSpPr>
          <a:xfrm>
            <a:off x="6640838" y="2331500"/>
            <a:ext cx="730018" cy="477474"/>
            <a:chOff x="6640838" y="2331500"/>
            <a:chExt cx="730018" cy="477474"/>
          </a:xfrm>
        </p:grpSpPr>
        <p:sp>
          <p:nvSpPr>
            <p:cNvPr id="2629" name="Google Shape;2629;p63"/>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3"/>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63"/>
          <p:cNvGrpSpPr/>
          <p:nvPr/>
        </p:nvGrpSpPr>
        <p:grpSpPr>
          <a:xfrm>
            <a:off x="1423411" y="3650472"/>
            <a:ext cx="749797" cy="717499"/>
            <a:chOff x="7847861" y="3178722"/>
            <a:chExt cx="749797" cy="717499"/>
          </a:xfrm>
        </p:grpSpPr>
        <p:sp>
          <p:nvSpPr>
            <p:cNvPr id="2632" name="Google Shape;2632;p63"/>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3"/>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3"/>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3"/>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3"/>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7" name="Google Shape;2637;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37"/>
          <p:cNvSpPr txBox="1"/>
          <p:nvPr>
            <p:ph type="title"/>
          </p:nvPr>
        </p:nvSpPr>
        <p:spPr>
          <a:xfrm>
            <a:off x="5191718" y="3343742"/>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1588" name="Google Shape;1588;p37"/>
          <p:cNvSpPr txBox="1"/>
          <p:nvPr>
            <p:ph idx="1" type="subTitle"/>
          </p:nvPr>
        </p:nvSpPr>
        <p:spPr>
          <a:xfrm>
            <a:off x="5191718" y="3871457"/>
            <a:ext cx="19449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Võ Anh Kiệt</a:t>
            </a:r>
            <a:endParaRPr/>
          </a:p>
        </p:txBody>
      </p:sp>
      <p:sp>
        <p:nvSpPr>
          <p:cNvPr id="1589" name="Google Shape;1589;p37"/>
          <p:cNvSpPr txBox="1"/>
          <p:nvPr>
            <p:ph idx="2" type="title"/>
          </p:nvPr>
        </p:nvSpPr>
        <p:spPr>
          <a:xfrm>
            <a:off x="1906325" y="3343750"/>
            <a:ext cx="21582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Collaboration</a:t>
            </a:r>
            <a:endParaRPr/>
          </a:p>
        </p:txBody>
      </p:sp>
      <p:sp>
        <p:nvSpPr>
          <p:cNvPr id="1590" name="Google Shape;1590;p37"/>
          <p:cNvSpPr txBox="1"/>
          <p:nvPr>
            <p:ph idx="3" type="subTitle"/>
          </p:nvPr>
        </p:nvSpPr>
        <p:spPr>
          <a:xfrm>
            <a:off x="2007375" y="3871450"/>
            <a:ext cx="2057100" cy="46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Nguyễn Bình Thục Trâm</a:t>
            </a:r>
            <a:endParaRPr/>
          </a:p>
        </p:txBody>
      </p:sp>
      <p:sp>
        <p:nvSpPr>
          <p:cNvPr id="1591" name="Google Shape;1591;p37"/>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Our team</a:t>
            </a:r>
            <a:endParaRPr>
              <a:solidFill>
                <a:schemeClr val="accent1"/>
              </a:solidFill>
            </a:endParaRPr>
          </a:p>
        </p:txBody>
      </p:sp>
      <p:grpSp>
        <p:nvGrpSpPr>
          <p:cNvPr id="1592" name="Google Shape;1592;p37"/>
          <p:cNvGrpSpPr/>
          <p:nvPr/>
        </p:nvGrpSpPr>
        <p:grpSpPr>
          <a:xfrm>
            <a:off x="2120265" y="1460116"/>
            <a:ext cx="1831317" cy="1750422"/>
            <a:chOff x="1336230" y="1856572"/>
            <a:chExt cx="731152" cy="698855"/>
          </a:xfrm>
        </p:grpSpPr>
        <p:sp>
          <p:nvSpPr>
            <p:cNvPr id="1593" name="Google Shape;1593;p37"/>
            <p:cNvSpPr/>
            <p:nvPr/>
          </p:nvSpPr>
          <p:spPr>
            <a:xfrm>
              <a:off x="1336230" y="1873243"/>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7"/>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5" name="Google Shape;1595;p37"/>
          <p:cNvPicPr preferRelativeResize="0"/>
          <p:nvPr/>
        </p:nvPicPr>
        <p:blipFill>
          <a:blip r:embed="rId3">
            <a:alphaModFix/>
          </a:blip>
          <a:stretch>
            <a:fillRect/>
          </a:stretch>
        </p:blipFill>
        <p:spPr>
          <a:xfrm>
            <a:off x="2259426" y="1404176"/>
            <a:ext cx="1692149" cy="1692123"/>
          </a:xfrm>
          <a:prstGeom prst="rect">
            <a:avLst/>
          </a:prstGeom>
          <a:noFill/>
          <a:ln>
            <a:noFill/>
          </a:ln>
        </p:spPr>
      </p:pic>
      <p:grpSp>
        <p:nvGrpSpPr>
          <p:cNvPr id="1596" name="Google Shape;1596;p37"/>
          <p:cNvGrpSpPr/>
          <p:nvPr/>
        </p:nvGrpSpPr>
        <p:grpSpPr>
          <a:xfrm>
            <a:off x="5248515" y="1488091"/>
            <a:ext cx="1831317" cy="1750422"/>
            <a:chOff x="1336230" y="1856572"/>
            <a:chExt cx="731152" cy="698855"/>
          </a:xfrm>
        </p:grpSpPr>
        <p:sp>
          <p:nvSpPr>
            <p:cNvPr id="1597" name="Google Shape;1597;p37"/>
            <p:cNvSpPr/>
            <p:nvPr/>
          </p:nvSpPr>
          <p:spPr>
            <a:xfrm>
              <a:off x="1336230" y="1873243"/>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7"/>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9" name="Google Shape;1599;p37"/>
          <p:cNvPicPr preferRelativeResize="0"/>
          <p:nvPr/>
        </p:nvPicPr>
        <p:blipFill>
          <a:blip r:embed="rId4">
            <a:alphaModFix/>
          </a:blip>
          <a:stretch>
            <a:fillRect/>
          </a:stretch>
        </p:blipFill>
        <p:spPr>
          <a:xfrm>
            <a:off x="5377119" y="1370475"/>
            <a:ext cx="1759500" cy="1759500"/>
          </a:xfrm>
          <a:prstGeom prst="roundRect">
            <a:avLst>
              <a:gd fmla="val 16667" name="adj"/>
            </a:avLst>
          </a:prstGeom>
          <a:noFill/>
          <a:ln>
            <a:noFill/>
          </a:ln>
        </p:spPr>
      </p:pic>
      <p:sp>
        <p:nvSpPr>
          <p:cNvPr id="1600" name="Google Shape;160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grpSp>
        <p:nvGrpSpPr>
          <p:cNvPr id="2642" name="Google Shape;2642;p64"/>
          <p:cNvGrpSpPr/>
          <p:nvPr/>
        </p:nvGrpSpPr>
        <p:grpSpPr>
          <a:xfrm>
            <a:off x="592213" y="4208056"/>
            <a:ext cx="1021756" cy="332094"/>
            <a:chOff x="7289663" y="3996131"/>
            <a:chExt cx="1021756" cy="332094"/>
          </a:xfrm>
        </p:grpSpPr>
        <p:sp>
          <p:nvSpPr>
            <p:cNvPr id="2643" name="Google Shape;2643;p64"/>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8" name="Google Shape;2648;p64"/>
          <p:cNvGrpSpPr/>
          <p:nvPr/>
        </p:nvGrpSpPr>
        <p:grpSpPr>
          <a:xfrm>
            <a:off x="6192970" y="1792855"/>
            <a:ext cx="1625766" cy="1554766"/>
            <a:chOff x="6652533" y="1529057"/>
            <a:chExt cx="1496195" cy="1430854"/>
          </a:xfrm>
        </p:grpSpPr>
        <p:sp>
          <p:nvSpPr>
            <p:cNvPr id="2649" name="Google Shape;2649;p64"/>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1" name="Google Shape;2651;p64"/>
          <p:cNvSpPr txBox="1"/>
          <p:nvPr>
            <p:ph type="title"/>
          </p:nvPr>
        </p:nvSpPr>
        <p:spPr>
          <a:xfrm>
            <a:off x="1185275" y="0"/>
            <a:ext cx="6366300" cy="13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Exploiting security weaknesses</a:t>
            </a:r>
            <a:endParaRPr/>
          </a:p>
        </p:txBody>
      </p:sp>
      <p:sp>
        <p:nvSpPr>
          <p:cNvPr id="2652" name="Google Shape;2652;p64"/>
          <p:cNvSpPr txBox="1"/>
          <p:nvPr>
            <p:ph idx="1" type="subTitle"/>
          </p:nvPr>
        </p:nvSpPr>
        <p:spPr>
          <a:xfrm>
            <a:off x="269700" y="1336800"/>
            <a:ext cx="5826900" cy="111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Arial"/>
                <a:ea typeface="Arial"/>
                <a:cs typeface="Arial"/>
                <a:sym typeface="Arial"/>
              </a:rPr>
              <a:t>-</a:t>
            </a:r>
            <a:r>
              <a:rPr lang="en" sz="1100">
                <a:latin typeface="Arial"/>
                <a:ea typeface="Arial"/>
                <a:cs typeface="Arial"/>
                <a:sym typeface="Arial"/>
              </a:rPr>
              <a:t>       </a:t>
            </a:r>
            <a:r>
              <a:rPr lang="en" sz="1100">
                <a:uFill>
                  <a:noFill/>
                </a:uFill>
                <a:latin typeface="Arial"/>
                <a:ea typeface="Arial"/>
                <a:cs typeface="Arial"/>
                <a:sym typeface="Arial"/>
                <a:hlinkClick r:id="rId3"/>
              </a:rPr>
              <a:t> </a:t>
            </a:r>
            <a:r>
              <a:rPr lang="en" sz="1500" u="sng">
                <a:latin typeface="Arial"/>
                <a:ea typeface="Arial"/>
                <a:cs typeface="Arial"/>
                <a:sym typeface="Arial"/>
                <a:hlinkClick r:id="rId4"/>
              </a:rPr>
              <a:t>Nikto2</a:t>
            </a:r>
            <a:r>
              <a:rPr lang="en" sz="1500">
                <a:latin typeface="Arial"/>
                <a:ea typeface="Arial"/>
                <a:cs typeface="Arial"/>
                <a:sym typeface="Arial"/>
              </a:rPr>
              <a:t> is an open-source vulnerability scanning software that focuses on web application security.</a:t>
            </a:r>
            <a:endParaRPr sz="1500">
              <a:latin typeface="Arial"/>
              <a:ea typeface="Arial"/>
              <a:cs typeface="Arial"/>
              <a:sym typeface="Arial"/>
            </a:endParaRPr>
          </a:p>
          <a:p>
            <a:pPr indent="0" lvl="0" marL="0" rtl="0" algn="ctr">
              <a:spcBef>
                <a:spcPts val="1200"/>
              </a:spcBef>
              <a:spcAft>
                <a:spcPts val="0"/>
              </a:spcAft>
              <a:buNone/>
            </a:pPr>
            <a:r>
              <a:t/>
            </a:r>
            <a:endParaRPr/>
          </a:p>
        </p:txBody>
      </p:sp>
      <p:grpSp>
        <p:nvGrpSpPr>
          <p:cNvPr id="2653" name="Google Shape;2653;p64"/>
          <p:cNvGrpSpPr/>
          <p:nvPr/>
        </p:nvGrpSpPr>
        <p:grpSpPr>
          <a:xfrm>
            <a:off x="6640838" y="2331500"/>
            <a:ext cx="730018" cy="477474"/>
            <a:chOff x="6640838" y="2331500"/>
            <a:chExt cx="730018" cy="477474"/>
          </a:xfrm>
        </p:grpSpPr>
        <p:sp>
          <p:nvSpPr>
            <p:cNvPr id="2654" name="Google Shape;2654;p64"/>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64"/>
          <p:cNvGrpSpPr/>
          <p:nvPr/>
        </p:nvGrpSpPr>
        <p:grpSpPr>
          <a:xfrm>
            <a:off x="1423411" y="3650472"/>
            <a:ext cx="749797" cy="717499"/>
            <a:chOff x="7847861" y="3178722"/>
            <a:chExt cx="749797" cy="717499"/>
          </a:xfrm>
        </p:grpSpPr>
        <p:sp>
          <p:nvSpPr>
            <p:cNvPr id="2657" name="Google Shape;2657;p64"/>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62" name="Google Shape;2662;p64"/>
          <p:cNvPicPr preferRelativeResize="0"/>
          <p:nvPr/>
        </p:nvPicPr>
        <p:blipFill>
          <a:blip r:embed="rId5">
            <a:alphaModFix/>
          </a:blip>
          <a:stretch>
            <a:fillRect/>
          </a:stretch>
        </p:blipFill>
        <p:spPr>
          <a:xfrm>
            <a:off x="2325607" y="2331500"/>
            <a:ext cx="3714962" cy="2083230"/>
          </a:xfrm>
          <a:prstGeom prst="rect">
            <a:avLst/>
          </a:prstGeom>
          <a:noFill/>
          <a:ln>
            <a:noFill/>
          </a:ln>
        </p:spPr>
      </p:pic>
      <p:sp>
        <p:nvSpPr>
          <p:cNvPr id="2663" name="Google Shape;2663;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grpSp>
        <p:nvGrpSpPr>
          <p:cNvPr id="2668" name="Google Shape;2668;p65"/>
          <p:cNvGrpSpPr/>
          <p:nvPr/>
        </p:nvGrpSpPr>
        <p:grpSpPr>
          <a:xfrm>
            <a:off x="59388" y="4664781"/>
            <a:ext cx="1021756" cy="332094"/>
            <a:chOff x="7289663" y="3996131"/>
            <a:chExt cx="1021756" cy="332094"/>
          </a:xfrm>
        </p:grpSpPr>
        <p:sp>
          <p:nvSpPr>
            <p:cNvPr id="2669" name="Google Shape;2669;p65"/>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5"/>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5"/>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5"/>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5"/>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4" name="Google Shape;2674;p65"/>
          <p:cNvGrpSpPr/>
          <p:nvPr/>
        </p:nvGrpSpPr>
        <p:grpSpPr>
          <a:xfrm>
            <a:off x="6986795" y="901155"/>
            <a:ext cx="1625766" cy="1554766"/>
            <a:chOff x="6652533" y="1529057"/>
            <a:chExt cx="1496195" cy="1430854"/>
          </a:xfrm>
        </p:grpSpPr>
        <p:sp>
          <p:nvSpPr>
            <p:cNvPr id="2675" name="Google Shape;2675;p65"/>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5"/>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7" name="Google Shape;2677;p65"/>
          <p:cNvSpPr txBox="1"/>
          <p:nvPr>
            <p:ph type="title"/>
          </p:nvPr>
        </p:nvSpPr>
        <p:spPr>
          <a:xfrm>
            <a:off x="1185275" y="0"/>
            <a:ext cx="6366300" cy="13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Exploiting security weaknesses</a:t>
            </a:r>
            <a:endParaRPr/>
          </a:p>
        </p:txBody>
      </p:sp>
      <p:sp>
        <p:nvSpPr>
          <p:cNvPr id="2678" name="Google Shape;2678;p65"/>
          <p:cNvSpPr txBox="1"/>
          <p:nvPr>
            <p:ph idx="1" type="subTitle"/>
          </p:nvPr>
        </p:nvSpPr>
        <p:spPr>
          <a:xfrm>
            <a:off x="269700" y="1489050"/>
            <a:ext cx="6366300" cy="111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Arial"/>
                <a:ea typeface="Arial"/>
                <a:cs typeface="Arial"/>
                <a:sym typeface="Arial"/>
              </a:rPr>
              <a:t>-	OpenVAS is a powerful vulnerability scanning tool that supports large-scale scans which are suitable for organizations. Not only in the web application or web servers but also in databases, operating systems, networks, and virtual machines.</a:t>
            </a:r>
            <a:endParaRPr sz="1500">
              <a:latin typeface="Arial"/>
              <a:ea typeface="Arial"/>
              <a:cs typeface="Arial"/>
              <a:sym typeface="Arial"/>
            </a:endParaRPr>
          </a:p>
          <a:p>
            <a:pPr indent="0" lvl="0" marL="0" rtl="0" algn="ctr">
              <a:spcBef>
                <a:spcPts val="1200"/>
              </a:spcBef>
              <a:spcAft>
                <a:spcPts val="0"/>
              </a:spcAft>
              <a:buNone/>
            </a:pPr>
            <a:r>
              <a:t/>
            </a:r>
            <a:endParaRPr/>
          </a:p>
        </p:txBody>
      </p:sp>
      <p:grpSp>
        <p:nvGrpSpPr>
          <p:cNvPr id="2679" name="Google Shape;2679;p65"/>
          <p:cNvGrpSpPr/>
          <p:nvPr/>
        </p:nvGrpSpPr>
        <p:grpSpPr>
          <a:xfrm>
            <a:off x="7434663" y="1439800"/>
            <a:ext cx="730018" cy="477474"/>
            <a:chOff x="6640838" y="2331500"/>
            <a:chExt cx="730018" cy="477474"/>
          </a:xfrm>
        </p:grpSpPr>
        <p:sp>
          <p:nvSpPr>
            <p:cNvPr id="2680" name="Google Shape;2680;p65"/>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5"/>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65"/>
          <p:cNvGrpSpPr/>
          <p:nvPr/>
        </p:nvGrpSpPr>
        <p:grpSpPr>
          <a:xfrm>
            <a:off x="890586" y="4107197"/>
            <a:ext cx="749797" cy="717499"/>
            <a:chOff x="7847861" y="3178722"/>
            <a:chExt cx="749797" cy="717499"/>
          </a:xfrm>
        </p:grpSpPr>
        <p:sp>
          <p:nvSpPr>
            <p:cNvPr id="2683" name="Google Shape;2683;p65"/>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5"/>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5"/>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5"/>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5"/>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88" name="Google Shape;2688;p65"/>
          <p:cNvPicPr preferRelativeResize="0"/>
          <p:nvPr/>
        </p:nvPicPr>
        <p:blipFill>
          <a:blip r:embed="rId3">
            <a:alphaModFix/>
          </a:blip>
          <a:stretch>
            <a:fillRect/>
          </a:stretch>
        </p:blipFill>
        <p:spPr>
          <a:xfrm>
            <a:off x="1914775" y="2657325"/>
            <a:ext cx="5429250" cy="2057400"/>
          </a:xfrm>
          <a:prstGeom prst="rect">
            <a:avLst/>
          </a:prstGeom>
          <a:noFill/>
          <a:ln>
            <a:noFill/>
          </a:ln>
        </p:spPr>
      </p:pic>
      <p:sp>
        <p:nvSpPr>
          <p:cNvPr id="2689" name="Google Shape;268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grpSp>
        <p:nvGrpSpPr>
          <p:cNvPr id="2694" name="Google Shape;2694;p66"/>
          <p:cNvGrpSpPr/>
          <p:nvPr/>
        </p:nvGrpSpPr>
        <p:grpSpPr>
          <a:xfrm>
            <a:off x="592213" y="4208056"/>
            <a:ext cx="1021756" cy="332094"/>
            <a:chOff x="7289663" y="3996131"/>
            <a:chExt cx="1021756" cy="332094"/>
          </a:xfrm>
        </p:grpSpPr>
        <p:sp>
          <p:nvSpPr>
            <p:cNvPr id="2695" name="Google Shape;2695;p66"/>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66"/>
          <p:cNvGrpSpPr/>
          <p:nvPr/>
        </p:nvGrpSpPr>
        <p:grpSpPr>
          <a:xfrm>
            <a:off x="7193420" y="1618855"/>
            <a:ext cx="1625766" cy="1554766"/>
            <a:chOff x="6652533" y="1529057"/>
            <a:chExt cx="1496195" cy="1430854"/>
          </a:xfrm>
        </p:grpSpPr>
        <p:sp>
          <p:nvSpPr>
            <p:cNvPr id="2701" name="Google Shape;2701;p66"/>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6"/>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3" name="Google Shape;2703;p66"/>
          <p:cNvSpPr txBox="1"/>
          <p:nvPr>
            <p:ph idx="1" type="subTitle"/>
          </p:nvPr>
        </p:nvSpPr>
        <p:spPr>
          <a:xfrm>
            <a:off x="269700" y="1336800"/>
            <a:ext cx="5826900" cy="111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t/>
            </a:r>
            <a:endParaRPr sz="1500">
              <a:latin typeface="Arial"/>
              <a:ea typeface="Arial"/>
              <a:cs typeface="Arial"/>
              <a:sym typeface="Arial"/>
            </a:endParaRPr>
          </a:p>
          <a:p>
            <a:pPr indent="0" lvl="0" marL="0" rtl="0" algn="ctr">
              <a:spcBef>
                <a:spcPts val="1200"/>
              </a:spcBef>
              <a:spcAft>
                <a:spcPts val="0"/>
              </a:spcAft>
              <a:buNone/>
            </a:pPr>
            <a:r>
              <a:t/>
            </a:r>
            <a:endParaRPr/>
          </a:p>
        </p:txBody>
      </p:sp>
      <p:grpSp>
        <p:nvGrpSpPr>
          <p:cNvPr id="2704" name="Google Shape;2704;p66"/>
          <p:cNvGrpSpPr/>
          <p:nvPr/>
        </p:nvGrpSpPr>
        <p:grpSpPr>
          <a:xfrm>
            <a:off x="7641288" y="2157500"/>
            <a:ext cx="730018" cy="477474"/>
            <a:chOff x="6640838" y="2331500"/>
            <a:chExt cx="730018" cy="477474"/>
          </a:xfrm>
        </p:grpSpPr>
        <p:sp>
          <p:nvSpPr>
            <p:cNvPr id="2705" name="Google Shape;2705;p66"/>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6"/>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7" name="Google Shape;2707;p66"/>
          <p:cNvGrpSpPr/>
          <p:nvPr/>
        </p:nvGrpSpPr>
        <p:grpSpPr>
          <a:xfrm>
            <a:off x="1423411" y="3650472"/>
            <a:ext cx="749797" cy="717499"/>
            <a:chOff x="7847861" y="3178722"/>
            <a:chExt cx="749797" cy="717499"/>
          </a:xfrm>
        </p:grpSpPr>
        <p:sp>
          <p:nvSpPr>
            <p:cNvPr id="2708" name="Google Shape;2708;p66"/>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6"/>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6"/>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13" name="Google Shape;2713;p66"/>
          <p:cNvPicPr preferRelativeResize="0"/>
          <p:nvPr/>
        </p:nvPicPr>
        <p:blipFill>
          <a:blip r:embed="rId3">
            <a:alphaModFix/>
          </a:blip>
          <a:stretch>
            <a:fillRect/>
          </a:stretch>
        </p:blipFill>
        <p:spPr>
          <a:xfrm>
            <a:off x="0" y="0"/>
            <a:ext cx="6655024" cy="5143499"/>
          </a:xfrm>
          <a:prstGeom prst="rect">
            <a:avLst/>
          </a:prstGeom>
          <a:noFill/>
          <a:ln>
            <a:noFill/>
          </a:ln>
        </p:spPr>
      </p:pic>
      <p:sp>
        <p:nvSpPr>
          <p:cNvPr id="2714" name="Google Shape;2714;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sp>
        <p:nvSpPr>
          <p:cNvPr id="2719" name="Google Shape;2719;p67"/>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 Malware</a:t>
            </a:r>
            <a:endParaRPr sz="2500">
              <a:solidFill>
                <a:schemeClr val="accent1"/>
              </a:solidFill>
            </a:endParaRPr>
          </a:p>
          <a:p>
            <a:pPr indent="0" lvl="0" marL="0" rtl="0" algn="l">
              <a:spcBef>
                <a:spcPts val="0"/>
              </a:spcBef>
              <a:spcAft>
                <a:spcPts val="0"/>
              </a:spcAft>
              <a:buNone/>
            </a:pPr>
            <a:r>
              <a:rPr lang="en" sz="2500">
                <a:solidFill>
                  <a:schemeClr val="accent1"/>
                </a:solidFill>
              </a:rPr>
              <a:t> </a:t>
            </a:r>
            <a:endParaRPr sz="2500">
              <a:solidFill>
                <a:schemeClr val="accent1"/>
              </a:solidFill>
            </a:endParaRPr>
          </a:p>
        </p:txBody>
      </p:sp>
      <p:sp>
        <p:nvSpPr>
          <p:cNvPr id="2721" name="Google Shape;2721;p67"/>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2000"/>
              <a:t>Malicious software (malware) is a catchall term for software created to cause damage in a computer or computer system. These are three of the most types of malware.</a:t>
            </a:r>
            <a:endParaRPr sz="2000"/>
          </a:p>
        </p:txBody>
      </p:sp>
      <p:sp>
        <p:nvSpPr>
          <p:cNvPr id="2722" name="Google Shape;2722;p67"/>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3" name="Google Shape;2723;p67"/>
          <p:cNvGrpSpPr/>
          <p:nvPr/>
        </p:nvGrpSpPr>
        <p:grpSpPr>
          <a:xfrm>
            <a:off x="2405663" y="4515081"/>
            <a:ext cx="1021756" cy="332094"/>
            <a:chOff x="7289663" y="3996131"/>
            <a:chExt cx="1021756" cy="332094"/>
          </a:xfrm>
        </p:grpSpPr>
        <p:sp>
          <p:nvSpPr>
            <p:cNvPr id="2724" name="Google Shape;2724;p67"/>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67"/>
          <p:cNvGrpSpPr/>
          <p:nvPr/>
        </p:nvGrpSpPr>
        <p:grpSpPr>
          <a:xfrm>
            <a:off x="3236861" y="3957497"/>
            <a:ext cx="749797" cy="717499"/>
            <a:chOff x="7847861" y="3178722"/>
            <a:chExt cx="749797" cy="717499"/>
          </a:xfrm>
        </p:grpSpPr>
        <p:sp>
          <p:nvSpPr>
            <p:cNvPr id="2730" name="Google Shape;2730;p67"/>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67"/>
          <p:cNvGrpSpPr/>
          <p:nvPr/>
        </p:nvGrpSpPr>
        <p:grpSpPr>
          <a:xfrm>
            <a:off x="3246475" y="384950"/>
            <a:ext cx="730550" cy="554600"/>
            <a:chOff x="-4813275" y="4164250"/>
            <a:chExt cx="730550" cy="554600"/>
          </a:xfrm>
        </p:grpSpPr>
        <p:sp>
          <p:nvSpPr>
            <p:cNvPr id="2736" name="Google Shape;2736;p67"/>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9" name="Google Shape;273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graphicFrame>
        <p:nvGraphicFramePr>
          <p:cNvPr id="2744" name="Google Shape;2744;p68"/>
          <p:cNvGraphicFramePr/>
          <p:nvPr/>
        </p:nvGraphicFramePr>
        <p:xfrm>
          <a:off x="0" y="10"/>
          <a:ext cx="3000000" cy="3000000"/>
        </p:xfrm>
        <a:graphic>
          <a:graphicData uri="http://schemas.openxmlformats.org/drawingml/2006/table">
            <a:tbl>
              <a:tblPr>
                <a:noFill/>
                <a:tableStyleId>{EE841241-E783-4161-A899-36216546554B}</a:tableStyleId>
              </a:tblPr>
              <a:tblGrid>
                <a:gridCol w="2699275"/>
                <a:gridCol w="6444725"/>
              </a:tblGrid>
              <a:tr h="761525">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Spyware</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A type of malware that gathers information, like login credentials and other sensitive customer data</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471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Ransomware</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800">
                          <a:solidFill>
                            <a:schemeClr val="dk1"/>
                          </a:solidFill>
                          <a:latin typeface="Archivo Light"/>
                          <a:ea typeface="Archivo Light"/>
                          <a:cs typeface="Archivo Light"/>
                          <a:sym typeface="Archivo Light"/>
                        </a:rPr>
                        <a:t>A ransomware attack encrypts your files and storage devices, thus rendering them inaccessible until you’ve paid a set amount to the attackers</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471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Viruses</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Viruses are malicious code that replicate in order to spread to other computers, files, or systems, typically inserting their own executable code into a device’s software</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04710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Worms </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Perform a similar function to viruses. However, worms can replicate themselves through a network to spread to other computers, rather than through infecting files that are spread</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342150">
                <a:tc>
                  <a:txBody>
                    <a:bodyPr/>
                    <a:lstStyle/>
                    <a:p>
                      <a:pPr indent="0" lvl="0" marL="0" rtl="0" algn="l">
                        <a:spcBef>
                          <a:spcPts val="0"/>
                        </a:spcBef>
                        <a:spcAft>
                          <a:spcPts val="0"/>
                        </a:spcAft>
                        <a:buNone/>
                      </a:pPr>
                      <a:r>
                        <a:rPr b="1" lang="en" sz="1800">
                          <a:solidFill>
                            <a:schemeClr val="accent1"/>
                          </a:solidFill>
                          <a:latin typeface="Archivo"/>
                          <a:ea typeface="Archivo"/>
                          <a:cs typeface="Archivo"/>
                          <a:sym typeface="Archivo"/>
                        </a:rPr>
                        <a:t>Trojans </a:t>
                      </a:r>
                      <a:endParaRPr b="1" sz="1800">
                        <a:solidFill>
                          <a:schemeClr val="accent1"/>
                        </a:solidFill>
                        <a:latin typeface="Archivo"/>
                        <a:ea typeface="Archivo"/>
                        <a:cs typeface="Archivo"/>
                        <a:sym typeface="Archiv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800">
                          <a:solidFill>
                            <a:schemeClr val="dk1"/>
                          </a:solidFill>
                          <a:latin typeface="Archivo Light"/>
                          <a:ea typeface="Archivo Light"/>
                          <a:cs typeface="Archivo Light"/>
                          <a:sym typeface="Archivo Light"/>
                        </a:rPr>
                        <a:t>Malicious code that hides within a seemingly legitimate program. Typically, users are misled and download the Trojan themselves by thinking it’s a program they would like to use.</a:t>
                      </a:r>
                      <a:endParaRPr sz="1800">
                        <a:solidFill>
                          <a:schemeClr val="dk1"/>
                        </a:solidFill>
                        <a:latin typeface="Archivo Light"/>
                        <a:ea typeface="Archivo Light"/>
                        <a:cs typeface="Archivo Light"/>
                        <a:sym typeface="Archivo Light"/>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745" name="Google Shape;274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69"/>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9"/>
          <p:cNvSpPr txBox="1"/>
          <p:nvPr>
            <p:ph type="title"/>
          </p:nvPr>
        </p:nvSpPr>
        <p:spPr>
          <a:xfrm>
            <a:off x="-80700" y="1757025"/>
            <a:ext cx="28863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 </a:t>
            </a:r>
            <a:r>
              <a:rPr lang="en" sz="2300">
                <a:solidFill>
                  <a:schemeClr val="accent1"/>
                </a:solidFill>
              </a:rPr>
              <a:t>Ransomware</a:t>
            </a:r>
            <a:endParaRPr sz="2300">
              <a:solidFill>
                <a:schemeClr val="accent1"/>
              </a:solidFill>
            </a:endParaRPr>
          </a:p>
          <a:p>
            <a:pPr indent="0" lvl="0" marL="0" rtl="0" algn="l">
              <a:spcBef>
                <a:spcPts val="0"/>
              </a:spcBef>
              <a:spcAft>
                <a:spcPts val="0"/>
              </a:spcAft>
              <a:buNone/>
            </a:pPr>
            <a:r>
              <a:rPr lang="en" sz="2500">
                <a:solidFill>
                  <a:schemeClr val="accent1"/>
                </a:solidFill>
              </a:rPr>
              <a:t> </a:t>
            </a:r>
            <a:endParaRPr sz="2500">
              <a:solidFill>
                <a:schemeClr val="accent1"/>
              </a:solidFill>
            </a:endParaRPr>
          </a:p>
        </p:txBody>
      </p:sp>
      <p:sp>
        <p:nvSpPr>
          <p:cNvPr id="2752" name="Google Shape;2752;p69"/>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3" name="Google Shape;2753;p69"/>
          <p:cNvGrpSpPr/>
          <p:nvPr/>
        </p:nvGrpSpPr>
        <p:grpSpPr>
          <a:xfrm>
            <a:off x="2405663" y="4515081"/>
            <a:ext cx="1021756" cy="332094"/>
            <a:chOff x="7289663" y="3996131"/>
            <a:chExt cx="1021756" cy="332094"/>
          </a:xfrm>
        </p:grpSpPr>
        <p:sp>
          <p:nvSpPr>
            <p:cNvPr id="2754" name="Google Shape;2754;p69"/>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9"/>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9"/>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9"/>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9"/>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69"/>
          <p:cNvGrpSpPr/>
          <p:nvPr/>
        </p:nvGrpSpPr>
        <p:grpSpPr>
          <a:xfrm>
            <a:off x="3236861" y="3957497"/>
            <a:ext cx="749797" cy="717499"/>
            <a:chOff x="7847861" y="3178722"/>
            <a:chExt cx="749797" cy="717499"/>
          </a:xfrm>
        </p:grpSpPr>
        <p:sp>
          <p:nvSpPr>
            <p:cNvPr id="2760" name="Google Shape;2760;p69"/>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9"/>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9"/>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9"/>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9"/>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69"/>
          <p:cNvGrpSpPr/>
          <p:nvPr/>
        </p:nvGrpSpPr>
        <p:grpSpPr>
          <a:xfrm>
            <a:off x="3246475" y="384950"/>
            <a:ext cx="730550" cy="554600"/>
            <a:chOff x="-4813275" y="4164250"/>
            <a:chExt cx="730550" cy="554600"/>
          </a:xfrm>
        </p:grpSpPr>
        <p:sp>
          <p:nvSpPr>
            <p:cNvPr id="2766" name="Google Shape;2766;p69"/>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9"/>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9"/>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69" name="Google Shape;2769;p69"/>
          <p:cNvPicPr preferRelativeResize="0"/>
          <p:nvPr/>
        </p:nvPicPr>
        <p:blipFill>
          <a:blip r:embed="rId3">
            <a:alphaModFix/>
          </a:blip>
          <a:stretch>
            <a:fillRect/>
          </a:stretch>
        </p:blipFill>
        <p:spPr>
          <a:xfrm>
            <a:off x="2329594" y="0"/>
            <a:ext cx="6814411" cy="5143500"/>
          </a:xfrm>
          <a:prstGeom prst="rect">
            <a:avLst/>
          </a:prstGeom>
          <a:noFill/>
          <a:ln>
            <a:noFill/>
          </a:ln>
        </p:spPr>
      </p:pic>
      <p:sp>
        <p:nvSpPr>
          <p:cNvPr id="2770" name="Google Shape;277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4" name="Shape 2774"/>
        <p:cNvGrpSpPr/>
        <p:nvPr/>
      </p:nvGrpSpPr>
      <p:grpSpPr>
        <a:xfrm>
          <a:off x="0" y="0"/>
          <a:ext cx="0" cy="0"/>
          <a:chOff x="0" y="0"/>
          <a:chExt cx="0" cy="0"/>
        </a:xfrm>
      </p:grpSpPr>
      <p:grpSp>
        <p:nvGrpSpPr>
          <p:cNvPr id="2775" name="Google Shape;2775;p70"/>
          <p:cNvGrpSpPr/>
          <p:nvPr/>
        </p:nvGrpSpPr>
        <p:grpSpPr>
          <a:xfrm>
            <a:off x="7358030" y="331867"/>
            <a:ext cx="1131593" cy="1082850"/>
            <a:chOff x="1317586" y="1856572"/>
            <a:chExt cx="749797" cy="717499"/>
          </a:xfrm>
        </p:grpSpPr>
        <p:sp>
          <p:nvSpPr>
            <p:cNvPr id="2776" name="Google Shape;2776;p70"/>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0"/>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70"/>
          <p:cNvGrpSpPr/>
          <p:nvPr/>
        </p:nvGrpSpPr>
        <p:grpSpPr>
          <a:xfrm>
            <a:off x="602055" y="3957704"/>
            <a:ext cx="1131593" cy="1082850"/>
            <a:chOff x="1317586" y="1856572"/>
            <a:chExt cx="749797" cy="717499"/>
          </a:xfrm>
        </p:grpSpPr>
        <p:sp>
          <p:nvSpPr>
            <p:cNvPr id="2779" name="Google Shape;2779;p70"/>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0"/>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1" name="Google Shape;2781;p70"/>
          <p:cNvSpPr txBox="1"/>
          <p:nvPr>
            <p:ph idx="4" type="title"/>
          </p:nvPr>
        </p:nvSpPr>
        <p:spPr>
          <a:xfrm>
            <a:off x="187150" y="10838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Social engineering</a:t>
            </a:r>
            <a:endParaRPr>
              <a:solidFill>
                <a:schemeClr val="accent1"/>
              </a:solidFill>
            </a:endParaRPr>
          </a:p>
        </p:txBody>
      </p:sp>
      <p:grpSp>
        <p:nvGrpSpPr>
          <p:cNvPr id="2782" name="Google Shape;2782;p70"/>
          <p:cNvGrpSpPr/>
          <p:nvPr/>
        </p:nvGrpSpPr>
        <p:grpSpPr>
          <a:xfrm>
            <a:off x="7734299" y="664270"/>
            <a:ext cx="417903" cy="418059"/>
            <a:chOff x="4547452" y="3459594"/>
            <a:chExt cx="417903" cy="418059"/>
          </a:xfrm>
        </p:grpSpPr>
        <p:sp>
          <p:nvSpPr>
            <p:cNvPr id="2783" name="Google Shape;2783;p70"/>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0"/>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0"/>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70"/>
          <p:cNvGrpSpPr/>
          <p:nvPr/>
        </p:nvGrpSpPr>
        <p:grpSpPr>
          <a:xfrm>
            <a:off x="997670" y="4290076"/>
            <a:ext cx="418091" cy="418091"/>
            <a:chOff x="5923288" y="3459625"/>
            <a:chExt cx="418091" cy="418091"/>
          </a:xfrm>
        </p:grpSpPr>
        <p:sp>
          <p:nvSpPr>
            <p:cNvPr id="2787" name="Google Shape;2787;p70"/>
            <p:cNvSpPr/>
            <p:nvPr/>
          </p:nvSpPr>
          <p:spPr>
            <a:xfrm>
              <a:off x="6011629" y="3747393"/>
              <a:ext cx="41919" cy="41919"/>
            </a:xfrm>
            <a:custGeom>
              <a:rect b="b" l="l" r="r" t="t"/>
              <a:pathLst>
                <a:path extrusionOk="0" h="1340"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0"/>
            <p:cNvSpPr/>
            <p:nvPr/>
          </p:nvSpPr>
          <p:spPr>
            <a:xfrm>
              <a:off x="6100472" y="3636747"/>
              <a:ext cx="63722" cy="63722"/>
            </a:xfrm>
            <a:custGeom>
              <a:rect b="b" l="l" r="r" t="t"/>
              <a:pathLst>
                <a:path extrusionOk="0" h="2037" w="2037">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0"/>
            <p:cNvSpPr/>
            <p:nvPr/>
          </p:nvSpPr>
          <p:spPr>
            <a:xfrm>
              <a:off x="5976468" y="3653796"/>
              <a:ext cx="29687" cy="29687"/>
            </a:xfrm>
            <a:custGeom>
              <a:rect b="b" l="l" r="r" t="t"/>
              <a:pathLst>
                <a:path extrusionOk="0" h="949" w="949">
                  <a:moveTo>
                    <a:pt x="1" y="0"/>
                  </a:moveTo>
                  <a:lnTo>
                    <a:pt x="1"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0"/>
            <p:cNvSpPr/>
            <p:nvPr/>
          </p:nvSpPr>
          <p:spPr>
            <a:xfrm>
              <a:off x="6117521" y="3794786"/>
              <a:ext cx="29656" cy="29687"/>
            </a:xfrm>
            <a:custGeom>
              <a:rect b="b" l="l" r="r" t="t"/>
              <a:pathLst>
                <a:path extrusionOk="0" h="949" w="948">
                  <a:moveTo>
                    <a:pt x="1" y="1"/>
                  </a:moveTo>
                  <a:lnTo>
                    <a:pt x="1" y="948"/>
                  </a:lnTo>
                  <a:lnTo>
                    <a:pt x="948" y="948"/>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0"/>
            <p:cNvSpPr/>
            <p:nvPr/>
          </p:nvSpPr>
          <p:spPr>
            <a:xfrm>
              <a:off x="6117521" y="3512743"/>
              <a:ext cx="29656" cy="29687"/>
            </a:xfrm>
            <a:custGeom>
              <a:rect b="b" l="l" r="r" t="t"/>
              <a:pathLst>
                <a:path extrusionOk="0" h="949" w="948">
                  <a:moveTo>
                    <a:pt x="1" y="1"/>
                  </a:moveTo>
                  <a:lnTo>
                    <a:pt x="1" y="949"/>
                  </a:lnTo>
                  <a:lnTo>
                    <a:pt x="948" y="949"/>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0"/>
            <p:cNvSpPr/>
            <p:nvPr/>
          </p:nvSpPr>
          <p:spPr>
            <a:xfrm>
              <a:off x="6211024" y="3547998"/>
              <a:ext cx="41887" cy="41887"/>
            </a:xfrm>
            <a:custGeom>
              <a:rect b="b" l="l" r="r" t="t"/>
              <a:pathLst>
                <a:path extrusionOk="0" h="1339"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0"/>
            <p:cNvSpPr/>
            <p:nvPr/>
          </p:nvSpPr>
          <p:spPr>
            <a:xfrm>
              <a:off x="6011629" y="3547998"/>
              <a:ext cx="41919" cy="41887"/>
            </a:xfrm>
            <a:custGeom>
              <a:rect b="b" l="l" r="r" t="t"/>
              <a:pathLst>
                <a:path extrusionOk="0" h="1339"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0"/>
            <p:cNvSpPr/>
            <p:nvPr/>
          </p:nvSpPr>
          <p:spPr>
            <a:xfrm>
              <a:off x="6211024" y="3747393"/>
              <a:ext cx="41887" cy="41919"/>
            </a:xfrm>
            <a:custGeom>
              <a:rect b="b" l="l" r="r" t="t"/>
              <a:pathLst>
                <a:path extrusionOk="0" h="1340"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0"/>
            <p:cNvSpPr/>
            <p:nvPr/>
          </p:nvSpPr>
          <p:spPr>
            <a:xfrm>
              <a:off x="5923288" y="3459625"/>
              <a:ext cx="418091" cy="418091"/>
            </a:xfrm>
            <a:custGeom>
              <a:rect b="b" l="l" r="r" t="t"/>
              <a:pathLst>
                <a:path extrusionOk="0" h="13365" w="13365">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0"/>
            <p:cNvSpPr/>
            <p:nvPr/>
          </p:nvSpPr>
          <p:spPr>
            <a:xfrm>
              <a:off x="6258511" y="3653796"/>
              <a:ext cx="29656" cy="29687"/>
            </a:xfrm>
            <a:custGeom>
              <a:rect b="b" l="l" r="r" t="t"/>
              <a:pathLst>
                <a:path extrusionOk="0" h="949" w="948">
                  <a:moveTo>
                    <a:pt x="0" y="0"/>
                  </a:moveTo>
                  <a:lnTo>
                    <a:pt x="0"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7" name="Google Shape;2797;p70"/>
          <p:cNvSpPr txBox="1"/>
          <p:nvPr/>
        </p:nvSpPr>
        <p:spPr>
          <a:xfrm>
            <a:off x="1120025" y="2141088"/>
            <a:ext cx="61221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chemeClr val="dk1"/>
                </a:solidFill>
                <a:latin typeface="Times New Roman"/>
                <a:ea typeface="Times New Roman"/>
                <a:cs typeface="Times New Roman"/>
                <a:sym typeface="Times New Roman"/>
              </a:rPr>
              <a:t>I</a:t>
            </a:r>
            <a:r>
              <a:rPr lang="en" sz="1800">
                <a:solidFill>
                  <a:schemeClr val="dk1"/>
                </a:solidFill>
                <a:latin typeface="Times New Roman"/>
                <a:ea typeface="Times New Roman"/>
                <a:cs typeface="Times New Roman"/>
                <a:sym typeface="Times New Roman"/>
              </a:rPr>
              <a:t>ntruders trick legitimate users into disclosing information they want. The information can be confidential or sensitive information. They prey on qualities of human nature such as a desire to be helpful, a tendency to trust people, or fear of getting in trouble.</a:t>
            </a:r>
            <a:endParaRPr sz="1800">
              <a:solidFill>
                <a:schemeClr val="dk1"/>
              </a:solidFill>
            </a:endParaRPr>
          </a:p>
        </p:txBody>
      </p:sp>
      <p:sp>
        <p:nvSpPr>
          <p:cNvPr id="2798" name="Google Shape;279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grpSp>
        <p:nvGrpSpPr>
          <p:cNvPr id="2803" name="Google Shape;2803;p71"/>
          <p:cNvGrpSpPr/>
          <p:nvPr/>
        </p:nvGrpSpPr>
        <p:grpSpPr>
          <a:xfrm>
            <a:off x="4574230" y="1473667"/>
            <a:ext cx="1131593" cy="1082850"/>
            <a:chOff x="1317586" y="1856572"/>
            <a:chExt cx="749797" cy="717499"/>
          </a:xfrm>
        </p:grpSpPr>
        <p:sp>
          <p:nvSpPr>
            <p:cNvPr id="2804" name="Google Shape;2804;p7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71"/>
          <p:cNvGrpSpPr/>
          <p:nvPr/>
        </p:nvGrpSpPr>
        <p:grpSpPr>
          <a:xfrm>
            <a:off x="3429355" y="3381379"/>
            <a:ext cx="1131593" cy="1082850"/>
            <a:chOff x="1317586" y="1856572"/>
            <a:chExt cx="749797" cy="717499"/>
          </a:xfrm>
        </p:grpSpPr>
        <p:sp>
          <p:nvSpPr>
            <p:cNvPr id="2807" name="Google Shape;2807;p71"/>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1"/>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9" name="Google Shape;2809;p71"/>
          <p:cNvSpPr txBox="1"/>
          <p:nvPr>
            <p:ph idx="2" type="title"/>
          </p:nvPr>
        </p:nvSpPr>
        <p:spPr>
          <a:xfrm>
            <a:off x="4895400" y="3195079"/>
            <a:ext cx="35355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810" name="Google Shape;2810;p71"/>
          <p:cNvSpPr txBox="1"/>
          <p:nvPr>
            <p:ph idx="4" type="title"/>
          </p:nvPr>
        </p:nvSpPr>
        <p:spPr>
          <a:xfrm>
            <a:off x="5134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Phishing</a:t>
            </a:r>
            <a:endParaRPr>
              <a:solidFill>
                <a:schemeClr val="accent1"/>
              </a:solidFill>
            </a:endParaRPr>
          </a:p>
        </p:txBody>
      </p:sp>
      <p:grpSp>
        <p:nvGrpSpPr>
          <p:cNvPr id="2811" name="Google Shape;2811;p71"/>
          <p:cNvGrpSpPr/>
          <p:nvPr/>
        </p:nvGrpSpPr>
        <p:grpSpPr>
          <a:xfrm>
            <a:off x="4950499" y="1806070"/>
            <a:ext cx="417903" cy="418059"/>
            <a:chOff x="4547452" y="3459594"/>
            <a:chExt cx="417903" cy="418059"/>
          </a:xfrm>
        </p:grpSpPr>
        <p:sp>
          <p:nvSpPr>
            <p:cNvPr id="2812" name="Google Shape;2812;p71"/>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1"/>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1"/>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71"/>
          <p:cNvGrpSpPr/>
          <p:nvPr/>
        </p:nvGrpSpPr>
        <p:grpSpPr>
          <a:xfrm>
            <a:off x="3824970" y="3713751"/>
            <a:ext cx="418091" cy="418091"/>
            <a:chOff x="5923288" y="3459625"/>
            <a:chExt cx="418091" cy="418091"/>
          </a:xfrm>
        </p:grpSpPr>
        <p:sp>
          <p:nvSpPr>
            <p:cNvPr id="2816" name="Google Shape;2816;p71"/>
            <p:cNvSpPr/>
            <p:nvPr/>
          </p:nvSpPr>
          <p:spPr>
            <a:xfrm>
              <a:off x="6011629" y="3747393"/>
              <a:ext cx="41919" cy="41919"/>
            </a:xfrm>
            <a:custGeom>
              <a:rect b="b" l="l" r="r" t="t"/>
              <a:pathLst>
                <a:path extrusionOk="0" h="1340"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1"/>
            <p:cNvSpPr/>
            <p:nvPr/>
          </p:nvSpPr>
          <p:spPr>
            <a:xfrm>
              <a:off x="6100472" y="3636747"/>
              <a:ext cx="63722" cy="63722"/>
            </a:xfrm>
            <a:custGeom>
              <a:rect b="b" l="l" r="r" t="t"/>
              <a:pathLst>
                <a:path extrusionOk="0" h="2037" w="2037">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1"/>
            <p:cNvSpPr/>
            <p:nvPr/>
          </p:nvSpPr>
          <p:spPr>
            <a:xfrm>
              <a:off x="5976468" y="3653796"/>
              <a:ext cx="29687" cy="29687"/>
            </a:xfrm>
            <a:custGeom>
              <a:rect b="b" l="l" r="r" t="t"/>
              <a:pathLst>
                <a:path extrusionOk="0" h="949" w="949">
                  <a:moveTo>
                    <a:pt x="1" y="0"/>
                  </a:moveTo>
                  <a:lnTo>
                    <a:pt x="1"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1"/>
            <p:cNvSpPr/>
            <p:nvPr/>
          </p:nvSpPr>
          <p:spPr>
            <a:xfrm>
              <a:off x="6117521" y="3794786"/>
              <a:ext cx="29656" cy="29687"/>
            </a:xfrm>
            <a:custGeom>
              <a:rect b="b" l="l" r="r" t="t"/>
              <a:pathLst>
                <a:path extrusionOk="0" h="949" w="948">
                  <a:moveTo>
                    <a:pt x="1" y="1"/>
                  </a:moveTo>
                  <a:lnTo>
                    <a:pt x="1" y="948"/>
                  </a:lnTo>
                  <a:lnTo>
                    <a:pt x="948" y="948"/>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1"/>
            <p:cNvSpPr/>
            <p:nvPr/>
          </p:nvSpPr>
          <p:spPr>
            <a:xfrm>
              <a:off x="6117521" y="3512743"/>
              <a:ext cx="29656" cy="29687"/>
            </a:xfrm>
            <a:custGeom>
              <a:rect b="b" l="l" r="r" t="t"/>
              <a:pathLst>
                <a:path extrusionOk="0" h="949" w="948">
                  <a:moveTo>
                    <a:pt x="1" y="1"/>
                  </a:moveTo>
                  <a:lnTo>
                    <a:pt x="1" y="949"/>
                  </a:lnTo>
                  <a:lnTo>
                    <a:pt x="948" y="949"/>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1"/>
            <p:cNvSpPr/>
            <p:nvPr/>
          </p:nvSpPr>
          <p:spPr>
            <a:xfrm>
              <a:off x="6211024" y="3547998"/>
              <a:ext cx="41887" cy="41887"/>
            </a:xfrm>
            <a:custGeom>
              <a:rect b="b" l="l" r="r" t="t"/>
              <a:pathLst>
                <a:path extrusionOk="0" h="1339"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1"/>
            <p:cNvSpPr/>
            <p:nvPr/>
          </p:nvSpPr>
          <p:spPr>
            <a:xfrm>
              <a:off x="6011629" y="3547998"/>
              <a:ext cx="41919" cy="41887"/>
            </a:xfrm>
            <a:custGeom>
              <a:rect b="b" l="l" r="r" t="t"/>
              <a:pathLst>
                <a:path extrusionOk="0" h="1339"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1"/>
            <p:cNvSpPr/>
            <p:nvPr/>
          </p:nvSpPr>
          <p:spPr>
            <a:xfrm>
              <a:off x="6211024" y="3747393"/>
              <a:ext cx="41887" cy="41919"/>
            </a:xfrm>
            <a:custGeom>
              <a:rect b="b" l="l" r="r" t="t"/>
              <a:pathLst>
                <a:path extrusionOk="0" h="1340"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1"/>
            <p:cNvSpPr/>
            <p:nvPr/>
          </p:nvSpPr>
          <p:spPr>
            <a:xfrm>
              <a:off x="5923288" y="3459625"/>
              <a:ext cx="418091" cy="418091"/>
            </a:xfrm>
            <a:custGeom>
              <a:rect b="b" l="l" r="r" t="t"/>
              <a:pathLst>
                <a:path extrusionOk="0" h="13365" w="13365">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1"/>
            <p:cNvSpPr/>
            <p:nvPr/>
          </p:nvSpPr>
          <p:spPr>
            <a:xfrm>
              <a:off x="6258511" y="3653796"/>
              <a:ext cx="29656" cy="29687"/>
            </a:xfrm>
            <a:custGeom>
              <a:rect b="b" l="l" r="r" t="t"/>
              <a:pathLst>
                <a:path extrusionOk="0" h="949" w="948">
                  <a:moveTo>
                    <a:pt x="0" y="0"/>
                  </a:moveTo>
                  <a:lnTo>
                    <a:pt x="0"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26" name="Google Shape;2826;p71"/>
          <p:cNvPicPr preferRelativeResize="0"/>
          <p:nvPr/>
        </p:nvPicPr>
        <p:blipFill>
          <a:blip r:embed="rId3">
            <a:alphaModFix/>
          </a:blip>
          <a:stretch>
            <a:fillRect/>
          </a:stretch>
        </p:blipFill>
        <p:spPr>
          <a:xfrm>
            <a:off x="0" y="1473676"/>
            <a:ext cx="5445475" cy="3345690"/>
          </a:xfrm>
          <a:prstGeom prst="rect">
            <a:avLst/>
          </a:prstGeom>
          <a:noFill/>
          <a:ln>
            <a:noFill/>
          </a:ln>
        </p:spPr>
      </p:pic>
      <p:pic>
        <p:nvPicPr>
          <p:cNvPr id="2827" name="Google Shape;2827;p71"/>
          <p:cNvPicPr preferRelativeResize="0"/>
          <p:nvPr/>
        </p:nvPicPr>
        <p:blipFill>
          <a:blip r:embed="rId4">
            <a:alphaModFix/>
          </a:blip>
          <a:stretch>
            <a:fillRect/>
          </a:stretch>
        </p:blipFill>
        <p:spPr>
          <a:xfrm>
            <a:off x="5445475" y="1017600"/>
            <a:ext cx="3755498" cy="4134175"/>
          </a:xfrm>
          <a:prstGeom prst="rect">
            <a:avLst/>
          </a:prstGeom>
          <a:noFill/>
          <a:ln>
            <a:noFill/>
          </a:ln>
        </p:spPr>
      </p:pic>
      <p:sp>
        <p:nvSpPr>
          <p:cNvPr id="2828" name="Google Shape;282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72"/>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Collaboration</a:t>
            </a:r>
            <a:endParaRPr sz="3500"/>
          </a:p>
        </p:txBody>
      </p:sp>
      <p:sp>
        <p:nvSpPr>
          <p:cNvPr id="2834" name="Google Shape;2834;p72"/>
          <p:cNvSpPr txBox="1"/>
          <p:nvPr>
            <p:ph idx="2" type="title"/>
          </p:nvPr>
        </p:nvSpPr>
        <p:spPr>
          <a:xfrm>
            <a:off x="1736377" y="1231500"/>
            <a:ext cx="177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35" name="Google Shape;2835;p72"/>
          <p:cNvSpPr txBox="1"/>
          <p:nvPr>
            <p:ph idx="1" type="subTitle"/>
          </p:nvPr>
        </p:nvSpPr>
        <p:spPr>
          <a:xfrm>
            <a:off x="728363" y="3604718"/>
            <a:ext cx="35202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collaboration</a:t>
            </a:r>
            <a:endParaRPr/>
          </a:p>
        </p:txBody>
      </p:sp>
      <p:grpSp>
        <p:nvGrpSpPr>
          <p:cNvPr id="2836" name="Google Shape;2836;p72"/>
          <p:cNvGrpSpPr/>
          <p:nvPr/>
        </p:nvGrpSpPr>
        <p:grpSpPr>
          <a:xfrm>
            <a:off x="4248576" y="1034022"/>
            <a:ext cx="4601567" cy="3414713"/>
            <a:chOff x="3814997" y="1420528"/>
            <a:chExt cx="5016972" cy="3722975"/>
          </a:xfrm>
        </p:grpSpPr>
        <p:sp>
          <p:nvSpPr>
            <p:cNvPr id="2837" name="Google Shape;2837;p72"/>
            <p:cNvSpPr/>
            <p:nvPr/>
          </p:nvSpPr>
          <p:spPr>
            <a:xfrm flipH="1">
              <a:off x="6223804" y="2492200"/>
              <a:ext cx="647634" cy="563490"/>
            </a:xfrm>
            <a:custGeom>
              <a:rect b="b" l="l" r="r" t="t"/>
              <a:pathLst>
                <a:path extrusionOk="0" h="25019" w="28755">
                  <a:moveTo>
                    <a:pt x="5438" y="0"/>
                  </a:moveTo>
                  <a:cubicBezTo>
                    <a:pt x="2435" y="0"/>
                    <a:pt x="0" y="2435"/>
                    <a:pt x="0" y="5404"/>
                  </a:cubicBezTo>
                  <a:lnTo>
                    <a:pt x="0" y="19581"/>
                  </a:lnTo>
                  <a:cubicBezTo>
                    <a:pt x="0" y="22616"/>
                    <a:pt x="2435" y="25018"/>
                    <a:pt x="5438" y="25018"/>
                  </a:cubicBezTo>
                  <a:lnTo>
                    <a:pt x="23284" y="25018"/>
                  </a:lnTo>
                  <a:cubicBezTo>
                    <a:pt x="26286" y="25018"/>
                    <a:pt x="28754" y="22616"/>
                    <a:pt x="28687" y="19581"/>
                  </a:cubicBezTo>
                  <a:lnTo>
                    <a:pt x="28687" y="5404"/>
                  </a:lnTo>
                  <a:cubicBezTo>
                    <a:pt x="28687" y="2435"/>
                    <a:pt x="26286" y="0"/>
                    <a:pt x="23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2"/>
            <p:cNvSpPr/>
            <p:nvPr/>
          </p:nvSpPr>
          <p:spPr>
            <a:xfrm flipH="1">
              <a:off x="6534840" y="2603664"/>
              <a:ext cx="226171" cy="376148"/>
            </a:xfrm>
            <a:custGeom>
              <a:rect b="b" l="l" r="r" t="t"/>
              <a:pathLst>
                <a:path extrusionOk="0" h="16701" w="10042">
                  <a:moveTo>
                    <a:pt x="4122" y="1"/>
                  </a:moveTo>
                  <a:cubicBezTo>
                    <a:pt x="3871" y="1"/>
                    <a:pt x="3619" y="29"/>
                    <a:pt x="3370" y="88"/>
                  </a:cubicBezTo>
                  <a:cubicBezTo>
                    <a:pt x="1068" y="655"/>
                    <a:pt x="1" y="3524"/>
                    <a:pt x="601" y="5826"/>
                  </a:cubicBezTo>
                  <a:cubicBezTo>
                    <a:pt x="1235" y="8094"/>
                    <a:pt x="3003" y="9862"/>
                    <a:pt x="4771" y="11396"/>
                  </a:cubicBezTo>
                  <a:cubicBezTo>
                    <a:pt x="6539" y="12931"/>
                    <a:pt x="9074" y="14532"/>
                    <a:pt x="10041" y="16700"/>
                  </a:cubicBezTo>
                  <a:lnTo>
                    <a:pt x="9908" y="5892"/>
                  </a:lnTo>
                  <a:cubicBezTo>
                    <a:pt x="9341" y="4425"/>
                    <a:pt x="8707" y="2890"/>
                    <a:pt x="7606" y="1723"/>
                  </a:cubicBezTo>
                  <a:cubicBezTo>
                    <a:pt x="6712" y="745"/>
                    <a:pt x="5420" y="1"/>
                    <a:pt x="4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2"/>
            <p:cNvSpPr/>
            <p:nvPr/>
          </p:nvSpPr>
          <p:spPr>
            <a:xfrm flipH="1">
              <a:off x="6320410" y="2603619"/>
              <a:ext cx="223919" cy="376193"/>
            </a:xfrm>
            <a:custGeom>
              <a:rect b="b" l="l" r="r" t="t"/>
              <a:pathLst>
                <a:path extrusionOk="0" h="16703" w="9942">
                  <a:moveTo>
                    <a:pt x="5766" y="0"/>
                  </a:moveTo>
                  <a:cubicBezTo>
                    <a:pt x="4468" y="0"/>
                    <a:pt x="3165" y="723"/>
                    <a:pt x="2303" y="1725"/>
                  </a:cubicBezTo>
                  <a:cubicBezTo>
                    <a:pt x="1202" y="2892"/>
                    <a:pt x="635" y="4427"/>
                    <a:pt x="1" y="5894"/>
                  </a:cubicBezTo>
                  <a:lnTo>
                    <a:pt x="134" y="16702"/>
                  </a:lnTo>
                  <a:cubicBezTo>
                    <a:pt x="1102" y="14534"/>
                    <a:pt x="3370" y="12966"/>
                    <a:pt x="5171" y="11398"/>
                  </a:cubicBezTo>
                  <a:cubicBezTo>
                    <a:pt x="6939" y="9864"/>
                    <a:pt x="8707" y="8096"/>
                    <a:pt x="9341" y="5828"/>
                  </a:cubicBezTo>
                  <a:cubicBezTo>
                    <a:pt x="9941" y="3559"/>
                    <a:pt x="8841" y="691"/>
                    <a:pt x="6539" y="90"/>
                  </a:cubicBezTo>
                  <a:cubicBezTo>
                    <a:pt x="6284" y="29"/>
                    <a:pt x="6025" y="0"/>
                    <a:pt x="5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2"/>
            <p:cNvSpPr/>
            <p:nvPr/>
          </p:nvSpPr>
          <p:spPr>
            <a:xfrm>
              <a:off x="5164400" y="2730108"/>
              <a:ext cx="833197" cy="1374886"/>
            </a:xfrm>
            <a:custGeom>
              <a:rect b="b" l="l" r="r" t="t"/>
              <a:pathLst>
                <a:path extrusionOk="0" h="61045" w="36994">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2"/>
            <p:cNvSpPr/>
            <p:nvPr/>
          </p:nvSpPr>
          <p:spPr>
            <a:xfrm flipH="1">
              <a:off x="7778539" y="1461114"/>
              <a:ext cx="920359" cy="1311012"/>
            </a:xfrm>
            <a:custGeom>
              <a:rect b="b" l="l" r="r" t="t"/>
              <a:pathLst>
                <a:path extrusionOk="0" h="58209" w="40864">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2"/>
            <p:cNvSpPr/>
            <p:nvPr/>
          </p:nvSpPr>
          <p:spPr>
            <a:xfrm flipH="1">
              <a:off x="7816106" y="1420528"/>
              <a:ext cx="921103" cy="1311035"/>
            </a:xfrm>
            <a:custGeom>
              <a:rect b="b" l="l" r="r" t="t"/>
              <a:pathLst>
                <a:path extrusionOk="0" h="58210" w="40897">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2"/>
            <p:cNvSpPr/>
            <p:nvPr/>
          </p:nvSpPr>
          <p:spPr>
            <a:xfrm flipH="1">
              <a:off x="8249597" y="1615866"/>
              <a:ext cx="388446" cy="653648"/>
            </a:xfrm>
            <a:custGeom>
              <a:rect b="b" l="l" r="r" t="t"/>
              <a:pathLst>
                <a:path extrusionOk="0" h="29022" w="17247">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2"/>
            <p:cNvSpPr/>
            <p:nvPr/>
          </p:nvSpPr>
          <p:spPr>
            <a:xfrm flipH="1">
              <a:off x="8339754" y="1736249"/>
              <a:ext cx="208874" cy="189527"/>
            </a:xfrm>
            <a:custGeom>
              <a:rect b="b" l="l" r="r" t="t"/>
              <a:pathLst>
                <a:path extrusionOk="0" h="8415" w="9274">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2"/>
            <p:cNvSpPr/>
            <p:nvPr/>
          </p:nvSpPr>
          <p:spPr>
            <a:xfrm flipH="1">
              <a:off x="8249597" y="1974987"/>
              <a:ext cx="388446" cy="295270"/>
            </a:xfrm>
            <a:custGeom>
              <a:rect b="b" l="l" r="r" t="t"/>
              <a:pathLst>
                <a:path extrusionOk="0" h="13110" w="17247">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2"/>
            <p:cNvSpPr/>
            <p:nvPr/>
          </p:nvSpPr>
          <p:spPr>
            <a:xfrm flipH="1">
              <a:off x="7816106" y="1420528"/>
              <a:ext cx="921103" cy="116486"/>
            </a:xfrm>
            <a:custGeom>
              <a:rect b="b" l="l" r="r" t="t"/>
              <a:pathLst>
                <a:path extrusionOk="0" h="5172" w="40897">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2"/>
            <p:cNvSpPr/>
            <p:nvPr/>
          </p:nvSpPr>
          <p:spPr>
            <a:xfrm flipH="1">
              <a:off x="8595603" y="1443839"/>
              <a:ext cx="69144" cy="69887"/>
            </a:xfrm>
            <a:custGeom>
              <a:rect b="b" l="l" r="r" t="t"/>
              <a:pathLst>
                <a:path extrusionOk="0" h="3103" w="307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2"/>
            <p:cNvSpPr/>
            <p:nvPr/>
          </p:nvSpPr>
          <p:spPr>
            <a:xfrm flipH="1">
              <a:off x="8465626" y="1443839"/>
              <a:ext cx="69910" cy="69887"/>
            </a:xfrm>
            <a:custGeom>
              <a:rect b="b" l="l" r="r" t="t"/>
              <a:pathLst>
                <a:path extrusionOk="0" h="3103" w="3104">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2"/>
            <p:cNvSpPr/>
            <p:nvPr/>
          </p:nvSpPr>
          <p:spPr>
            <a:xfrm flipH="1">
              <a:off x="8332653" y="1444064"/>
              <a:ext cx="78919" cy="69414"/>
            </a:xfrm>
            <a:custGeom>
              <a:rect b="b" l="l" r="r" t="t"/>
              <a:pathLst>
                <a:path extrusionOk="0" h="3082" w="3504">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2"/>
            <p:cNvSpPr/>
            <p:nvPr/>
          </p:nvSpPr>
          <p:spPr>
            <a:xfrm flipH="1">
              <a:off x="8260858" y="2382194"/>
              <a:ext cx="365901" cy="33829"/>
            </a:xfrm>
            <a:custGeom>
              <a:rect b="b" l="l" r="r" t="t"/>
              <a:pathLst>
                <a:path extrusionOk="0" h="1502" w="16246">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2"/>
            <p:cNvSpPr/>
            <p:nvPr/>
          </p:nvSpPr>
          <p:spPr>
            <a:xfrm flipH="1">
              <a:off x="8260858" y="2449041"/>
              <a:ext cx="365901" cy="33851"/>
            </a:xfrm>
            <a:custGeom>
              <a:rect b="b" l="l" r="r" t="t"/>
              <a:pathLst>
                <a:path extrusionOk="0" h="1503" w="16246">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2"/>
            <p:cNvSpPr/>
            <p:nvPr/>
          </p:nvSpPr>
          <p:spPr>
            <a:xfrm flipH="1">
              <a:off x="8260858" y="2516676"/>
              <a:ext cx="365901" cy="33829"/>
            </a:xfrm>
            <a:custGeom>
              <a:rect b="b" l="l" r="r" t="t"/>
              <a:pathLst>
                <a:path extrusionOk="0" h="1502" w="16246">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2"/>
            <p:cNvSpPr/>
            <p:nvPr/>
          </p:nvSpPr>
          <p:spPr>
            <a:xfrm flipH="1">
              <a:off x="7746241" y="2182487"/>
              <a:ext cx="459054" cy="403941"/>
            </a:xfrm>
            <a:custGeom>
              <a:rect b="b" l="l" r="r" t="t"/>
              <a:pathLst>
                <a:path extrusionOk="0" h="17935" w="20382">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2"/>
            <p:cNvSpPr/>
            <p:nvPr/>
          </p:nvSpPr>
          <p:spPr>
            <a:xfrm flipH="1">
              <a:off x="7789057" y="2220010"/>
              <a:ext cx="372657" cy="328874"/>
            </a:xfrm>
            <a:custGeom>
              <a:rect b="b" l="l" r="r" t="t"/>
              <a:pathLst>
                <a:path extrusionOk="0" h="14602" w="16546">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2"/>
            <p:cNvSpPr/>
            <p:nvPr/>
          </p:nvSpPr>
          <p:spPr>
            <a:xfrm>
              <a:off x="7876962" y="2246946"/>
              <a:ext cx="198356" cy="273491"/>
            </a:xfrm>
            <a:custGeom>
              <a:rect b="b" l="l" r="r" t="t"/>
              <a:pathLst>
                <a:path extrusionOk="0" h="12143" w="8807">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2"/>
            <p:cNvSpPr/>
            <p:nvPr/>
          </p:nvSpPr>
          <p:spPr>
            <a:xfrm>
              <a:off x="7253082" y="1584312"/>
              <a:ext cx="856486" cy="541711"/>
            </a:xfrm>
            <a:custGeom>
              <a:rect b="b" l="l" r="r" t="t"/>
              <a:pathLst>
                <a:path extrusionOk="0" h="24052" w="38028">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2"/>
            <p:cNvSpPr/>
            <p:nvPr/>
          </p:nvSpPr>
          <p:spPr>
            <a:xfrm flipH="1">
              <a:off x="7298471" y="1551271"/>
              <a:ext cx="856486" cy="541689"/>
            </a:xfrm>
            <a:custGeom>
              <a:rect b="b" l="l" r="r" t="t"/>
              <a:pathLst>
                <a:path extrusionOk="0" h="24051" w="38028">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2"/>
            <p:cNvSpPr/>
            <p:nvPr/>
          </p:nvSpPr>
          <p:spPr>
            <a:xfrm flipH="1">
              <a:off x="7396129" y="1627150"/>
              <a:ext cx="653648" cy="97680"/>
            </a:xfrm>
            <a:custGeom>
              <a:rect b="b" l="l" r="r" t="t"/>
              <a:pathLst>
                <a:path extrusionOk="0" h="4337" w="29022">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2"/>
            <p:cNvSpPr/>
            <p:nvPr/>
          </p:nvSpPr>
          <p:spPr>
            <a:xfrm flipH="1">
              <a:off x="7396129" y="1627150"/>
              <a:ext cx="271238" cy="97680"/>
            </a:xfrm>
            <a:custGeom>
              <a:rect b="b" l="l" r="r" t="t"/>
              <a:pathLst>
                <a:path extrusionOk="0" h="4337" w="12043">
                  <a:moveTo>
                    <a:pt x="0" y="0"/>
                  </a:moveTo>
                  <a:lnTo>
                    <a:pt x="0" y="4337"/>
                  </a:lnTo>
                  <a:lnTo>
                    <a:pt x="9874" y="4337"/>
                  </a:lnTo>
                  <a:cubicBezTo>
                    <a:pt x="11075" y="4337"/>
                    <a:pt x="12042" y="3369"/>
                    <a:pt x="12042" y="2168"/>
                  </a:cubicBezTo>
                  <a:cubicBezTo>
                    <a:pt x="12009" y="968"/>
                    <a:pt x="11041" y="0"/>
                    <a:pt x="9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2"/>
            <p:cNvSpPr/>
            <p:nvPr/>
          </p:nvSpPr>
          <p:spPr>
            <a:xfrm flipH="1">
              <a:off x="7613268" y="1627060"/>
              <a:ext cx="108941" cy="97860"/>
            </a:xfrm>
            <a:custGeom>
              <a:rect b="b" l="l" r="r" t="t"/>
              <a:pathLst>
                <a:path extrusionOk="0" h="4345" w="4837">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2"/>
            <p:cNvSpPr/>
            <p:nvPr/>
          </p:nvSpPr>
          <p:spPr>
            <a:xfrm flipH="1">
              <a:off x="7396129" y="1757105"/>
              <a:ext cx="653648" cy="97703"/>
            </a:xfrm>
            <a:custGeom>
              <a:rect b="b" l="l" r="r" t="t"/>
              <a:pathLst>
                <a:path extrusionOk="0" h="4338" w="29022">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2"/>
            <p:cNvSpPr/>
            <p:nvPr/>
          </p:nvSpPr>
          <p:spPr>
            <a:xfrm flipH="1">
              <a:off x="7396129" y="1887082"/>
              <a:ext cx="653648" cy="97703"/>
            </a:xfrm>
            <a:custGeom>
              <a:rect b="b" l="l" r="r" t="t"/>
              <a:pathLst>
                <a:path extrusionOk="0" h="4338" w="29022">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2"/>
            <p:cNvSpPr/>
            <p:nvPr/>
          </p:nvSpPr>
          <p:spPr>
            <a:xfrm flipH="1">
              <a:off x="7396129" y="1757870"/>
              <a:ext cx="389955" cy="97680"/>
            </a:xfrm>
            <a:custGeom>
              <a:rect b="b" l="l" r="r" t="t"/>
              <a:pathLst>
                <a:path extrusionOk="0" h="4337" w="17314">
                  <a:moveTo>
                    <a:pt x="1" y="0"/>
                  </a:moveTo>
                  <a:lnTo>
                    <a:pt x="1" y="4337"/>
                  </a:lnTo>
                  <a:lnTo>
                    <a:pt x="15145" y="4337"/>
                  </a:lnTo>
                  <a:cubicBezTo>
                    <a:pt x="16346" y="4337"/>
                    <a:pt x="17313" y="3369"/>
                    <a:pt x="17313" y="2169"/>
                  </a:cubicBezTo>
                  <a:cubicBezTo>
                    <a:pt x="17280" y="968"/>
                    <a:pt x="16312" y="0"/>
                    <a:pt x="151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2"/>
            <p:cNvSpPr/>
            <p:nvPr/>
          </p:nvSpPr>
          <p:spPr>
            <a:xfrm flipH="1">
              <a:off x="7396129" y="1887082"/>
              <a:ext cx="250202" cy="97703"/>
            </a:xfrm>
            <a:custGeom>
              <a:rect b="b" l="l" r="r" t="t"/>
              <a:pathLst>
                <a:path extrusionOk="0" h="4338" w="11109">
                  <a:moveTo>
                    <a:pt x="0" y="1"/>
                  </a:moveTo>
                  <a:lnTo>
                    <a:pt x="0" y="4337"/>
                  </a:lnTo>
                  <a:lnTo>
                    <a:pt x="8940" y="4337"/>
                  </a:lnTo>
                  <a:cubicBezTo>
                    <a:pt x="10141" y="4337"/>
                    <a:pt x="11108" y="3403"/>
                    <a:pt x="11108" y="2169"/>
                  </a:cubicBezTo>
                  <a:cubicBezTo>
                    <a:pt x="11075" y="968"/>
                    <a:pt x="10107" y="1"/>
                    <a:pt x="8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2"/>
            <p:cNvSpPr/>
            <p:nvPr/>
          </p:nvSpPr>
          <p:spPr>
            <a:xfrm flipH="1">
              <a:off x="7737232" y="1757105"/>
              <a:ext cx="97680" cy="97703"/>
            </a:xfrm>
            <a:custGeom>
              <a:rect b="b" l="l" r="r" t="t"/>
              <a:pathLst>
                <a:path extrusionOk="0" h="4338" w="4337">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2"/>
            <p:cNvSpPr/>
            <p:nvPr/>
          </p:nvSpPr>
          <p:spPr>
            <a:xfrm flipH="1">
              <a:off x="7601985" y="1887082"/>
              <a:ext cx="97703" cy="97703"/>
            </a:xfrm>
            <a:custGeom>
              <a:rect b="b" l="l" r="r" t="t"/>
              <a:pathLst>
                <a:path extrusionOk="0" h="4338" w="4338">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2"/>
            <p:cNvSpPr/>
            <p:nvPr/>
          </p:nvSpPr>
          <p:spPr>
            <a:xfrm flipH="1">
              <a:off x="6699267" y="4352378"/>
              <a:ext cx="649121" cy="791125"/>
            </a:xfrm>
            <a:custGeom>
              <a:rect b="b" l="l" r="r" t="t"/>
              <a:pathLst>
                <a:path extrusionOk="0" h="35126" w="28821">
                  <a:moveTo>
                    <a:pt x="0" y="0"/>
                  </a:moveTo>
                  <a:lnTo>
                    <a:pt x="2502" y="20848"/>
                  </a:lnTo>
                  <a:lnTo>
                    <a:pt x="5404" y="35125"/>
                  </a:lnTo>
                  <a:lnTo>
                    <a:pt x="28821" y="35125"/>
                  </a:lnTo>
                  <a:lnTo>
                    <a:pt x="183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2"/>
            <p:cNvSpPr/>
            <p:nvPr/>
          </p:nvSpPr>
          <p:spPr>
            <a:xfrm flipH="1">
              <a:off x="7275505" y="4352378"/>
              <a:ext cx="672409" cy="791125"/>
            </a:xfrm>
            <a:custGeom>
              <a:rect b="b" l="l" r="r" t="t"/>
              <a:pathLst>
                <a:path extrusionOk="0" h="35126" w="29855">
                  <a:moveTo>
                    <a:pt x="10474" y="0"/>
                  </a:moveTo>
                  <a:lnTo>
                    <a:pt x="0" y="35125"/>
                  </a:lnTo>
                  <a:lnTo>
                    <a:pt x="26752" y="35125"/>
                  </a:lnTo>
                  <a:lnTo>
                    <a:pt x="29855" y="20915"/>
                  </a:lnTo>
                  <a:lnTo>
                    <a:pt x="28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2"/>
            <p:cNvSpPr/>
            <p:nvPr/>
          </p:nvSpPr>
          <p:spPr>
            <a:xfrm flipH="1">
              <a:off x="6809695" y="4352378"/>
              <a:ext cx="257725" cy="424482"/>
            </a:xfrm>
            <a:custGeom>
              <a:rect b="b" l="l" r="r" t="t"/>
              <a:pathLst>
                <a:path extrusionOk="0" h="18847" w="11443">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2"/>
            <p:cNvSpPr/>
            <p:nvPr/>
          </p:nvSpPr>
          <p:spPr>
            <a:xfrm flipH="1">
              <a:off x="7570009" y="4352378"/>
              <a:ext cx="268986" cy="424482"/>
            </a:xfrm>
            <a:custGeom>
              <a:rect b="b" l="l" r="r" t="t"/>
              <a:pathLst>
                <a:path extrusionOk="0" h="18847" w="11943">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2"/>
            <p:cNvSpPr/>
            <p:nvPr/>
          </p:nvSpPr>
          <p:spPr>
            <a:xfrm flipH="1">
              <a:off x="7251451" y="4352378"/>
              <a:ext cx="84932" cy="471824"/>
            </a:xfrm>
            <a:custGeom>
              <a:rect b="b" l="l" r="r" t="t"/>
              <a:pathLst>
                <a:path extrusionOk="0" h="20949" w="3771">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2"/>
            <p:cNvSpPr/>
            <p:nvPr/>
          </p:nvSpPr>
          <p:spPr>
            <a:xfrm flipH="1">
              <a:off x="7101203" y="2657470"/>
              <a:ext cx="168311" cy="266734"/>
            </a:xfrm>
            <a:custGeom>
              <a:rect b="b" l="l" r="r" t="t"/>
              <a:pathLst>
                <a:path extrusionOk="0" h="11843" w="7473">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2"/>
            <p:cNvSpPr/>
            <p:nvPr/>
          </p:nvSpPr>
          <p:spPr>
            <a:xfrm flipH="1">
              <a:off x="6527961" y="3689744"/>
              <a:ext cx="455315" cy="513896"/>
            </a:xfrm>
            <a:custGeom>
              <a:rect b="b" l="l" r="r" t="t"/>
              <a:pathLst>
                <a:path extrusionOk="0" h="22817" w="20216">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2"/>
            <p:cNvSpPr/>
            <p:nvPr/>
          </p:nvSpPr>
          <p:spPr>
            <a:xfrm flipH="1">
              <a:off x="6649672" y="3689744"/>
              <a:ext cx="333603" cy="249437"/>
            </a:xfrm>
            <a:custGeom>
              <a:rect b="b" l="l" r="r" t="t"/>
              <a:pathLst>
                <a:path extrusionOk="0" h="11075" w="14812">
                  <a:moveTo>
                    <a:pt x="10275" y="0"/>
                  </a:moveTo>
                  <a:lnTo>
                    <a:pt x="1" y="5504"/>
                  </a:lnTo>
                  <a:lnTo>
                    <a:pt x="201" y="11075"/>
                  </a:lnTo>
                  <a:lnTo>
                    <a:pt x="14811" y="7539"/>
                  </a:lnTo>
                  <a:lnTo>
                    <a:pt x="1027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2"/>
            <p:cNvSpPr/>
            <p:nvPr/>
          </p:nvSpPr>
          <p:spPr>
            <a:xfrm flipH="1">
              <a:off x="6671474" y="3243460"/>
              <a:ext cx="455292" cy="697229"/>
            </a:xfrm>
            <a:custGeom>
              <a:rect b="b" l="l" r="r" t="t"/>
              <a:pathLst>
                <a:path extrusionOk="0" h="30957" w="20215">
                  <a:moveTo>
                    <a:pt x="0" y="1"/>
                  </a:moveTo>
                  <a:lnTo>
                    <a:pt x="2402" y="30956"/>
                  </a:lnTo>
                  <a:cubicBezTo>
                    <a:pt x="2402" y="30956"/>
                    <a:pt x="15145" y="25319"/>
                    <a:pt x="20215" y="19448"/>
                  </a:cubicBezTo>
                  <a:lnTo>
                    <a:pt x="12076" y="7840"/>
                  </a:lnTo>
                  <a:cubicBezTo>
                    <a:pt x="9207" y="3770"/>
                    <a:pt x="4871" y="96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2"/>
            <p:cNvSpPr/>
            <p:nvPr/>
          </p:nvSpPr>
          <p:spPr>
            <a:xfrm flipH="1">
              <a:off x="6671474" y="3604834"/>
              <a:ext cx="410968" cy="335112"/>
            </a:xfrm>
            <a:custGeom>
              <a:rect b="b" l="l" r="r" t="t"/>
              <a:pathLst>
                <a:path extrusionOk="0" h="14879" w="18247">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2"/>
            <p:cNvSpPr/>
            <p:nvPr/>
          </p:nvSpPr>
          <p:spPr>
            <a:xfrm flipH="1">
              <a:off x="6903613" y="3243460"/>
              <a:ext cx="886531" cy="1156260"/>
            </a:xfrm>
            <a:custGeom>
              <a:rect b="b" l="l" r="r" t="t"/>
              <a:pathLst>
                <a:path extrusionOk="0" h="51338" w="39362">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2"/>
            <p:cNvSpPr/>
            <p:nvPr/>
          </p:nvSpPr>
          <p:spPr>
            <a:xfrm flipH="1">
              <a:off x="7162802" y="3245713"/>
              <a:ext cx="466576" cy="319324"/>
            </a:xfrm>
            <a:custGeom>
              <a:rect b="b" l="l" r="r" t="t"/>
              <a:pathLst>
                <a:path extrusionOk="0" h="14178" w="20716">
                  <a:moveTo>
                    <a:pt x="20715" y="1"/>
                  </a:moveTo>
                  <a:lnTo>
                    <a:pt x="0" y="1235"/>
                  </a:lnTo>
                  <a:lnTo>
                    <a:pt x="12042" y="14178"/>
                  </a:lnTo>
                  <a:lnTo>
                    <a:pt x="207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2"/>
            <p:cNvSpPr/>
            <p:nvPr/>
          </p:nvSpPr>
          <p:spPr>
            <a:xfrm flipH="1">
              <a:off x="6820978" y="3914361"/>
              <a:ext cx="23" cy="23"/>
            </a:xfrm>
            <a:custGeom>
              <a:rect b="b" l="l" r="r" t="t"/>
              <a:pathLst>
                <a:path extrusionOk="0" fill="none" h="1" w="1">
                  <a:moveTo>
                    <a:pt x="1" y="1"/>
                  </a:moveTo>
                  <a:close/>
                </a:path>
              </a:pathLst>
            </a:custGeom>
            <a:noFill/>
            <a:ln cap="flat" cmpd="sng" w="667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2"/>
            <p:cNvSpPr/>
            <p:nvPr/>
          </p:nvSpPr>
          <p:spPr>
            <a:xfrm>
              <a:off x="5226742" y="2703059"/>
              <a:ext cx="833963" cy="1374886"/>
            </a:xfrm>
            <a:custGeom>
              <a:rect b="b" l="l" r="r" t="t"/>
              <a:pathLst>
                <a:path extrusionOk="0" h="61045" w="37028">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1" name="Google Shape;2881;p72"/>
            <p:cNvGrpSpPr/>
            <p:nvPr/>
          </p:nvGrpSpPr>
          <p:grpSpPr>
            <a:xfrm flipH="1">
              <a:off x="3814997" y="3827069"/>
              <a:ext cx="1021756" cy="332094"/>
              <a:chOff x="9165713" y="3174931"/>
              <a:chExt cx="1021756" cy="332094"/>
            </a:xfrm>
          </p:grpSpPr>
          <p:sp>
            <p:nvSpPr>
              <p:cNvPr id="2882" name="Google Shape;2882;p72"/>
              <p:cNvSpPr/>
              <p:nvPr/>
            </p:nvSpPr>
            <p:spPr>
              <a:xfrm flipH="1">
                <a:off x="9184497" y="32230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2"/>
              <p:cNvSpPr/>
              <p:nvPr/>
            </p:nvSpPr>
            <p:spPr>
              <a:xfrm flipH="1">
                <a:off x="9165713" y="31749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2"/>
              <p:cNvSpPr/>
              <p:nvPr/>
            </p:nvSpPr>
            <p:spPr>
              <a:xfrm>
                <a:off x="9309947" y="32228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2"/>
              <p:cNvSpPr/>
              <p:nvPr/>
            </p:nvSpPr>
            <p:spPr>
              <a:xfrm>
                <a:off x="9581929" y="32234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2"/>
              <p:cNvSpPr/>
              <p:nvPr/>
            </p:nvSpPr>
            <p:spPr>
              <a:xfrm>
                <a:off x="9855397" y="32226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7" name="Google Shape;2887;p72"/>
            <p:cNvSpPr/>
            <p:nvPr/>
          </p:nvSpPr>
          <p:spPr>
            <a:xfrm flipH="1">
              <a:off x="5612495" y="2857090"/>
              <a:ext cx="358378" cy="773085"/>
            </a:xfrm>
            <a:custGeom>
              <a:rect b="b" l="l" r="r" t="t"/>
              <a:pathLst>
                <a:path extrusionOk="0" h="34325" w="15912">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2"/>
            <p:cNvSpPr/>
            <p:nvPr/>
          </p:nvSpPr>
          <p:spPr>
            <a:xfrm flipH="1">
              <a:off x="5315739" y="2857090"/>
              <a:ext cx="240428" cy="341847"/>
            </a:xfrm>
            <a:custGeom>
              <a:rect b="b" l="l" r="r" t="t"/>
              <a:pathLst>
                <a:path extrusionOk="0" h="15178" w="10675">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2"/>
            <p:cNvSpPr/>
            <p:nvPr/>
          </p:nvSpPr>
          <p:spPr>
            <a:xfrm flipH="1">
              <a:off x="5315739" y="3263531"/>
              <a:ext cx="240428" cy="366644"/>
            </a:xfrm>
            <a:custGeom>
              <a:rect b="b" l="l" r="r" t="t"/>
              <a:pathLst>
                <a:path extrusionOk="0" h="16279" w="10675">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2"/>
            <p:cNvSpPr/>
            <p:nvPr/>
          </p:nvSpPr>
          <p:spPr>
            <a:xfrm flipH="1">
              <a:off x="5314230" y="3709049"/>
              <a:ext cx="656643" cy="57860"/>
            </a:xfrm>
            <a:custGeom>
              <a:rect b="b" l="l" r="r" t="t"/>
              <a:pathLst>
                <a:path extrusionOk="0" h="2569" w="29155">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2"/>
            <p:cNvSpPr/>
            <p:nvPr/>
          </p:nvSpPr>
          <p:spPr>
            <a:xfrm flipH="1">
              <a:off x="5314230" y="3799206"/>
              <a:ext cx="656643" cy="57860"/>
            </a:xfrm>
            <a:custGeom>
              <a:rect b="b" l="l" r="r" t="t"/>
              <a:pathLst>
                <a:path extrusionOk="0" h="2569" w="29155">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2"/>
            <p:cNvSpPr/>
            <p:nvPr/>
          </p:nvSpPr>
          <p:spPr>
            <a:xfrm flipH="1">
              <a:off x="5314230" y="3889364"/>
              <a:ext cx="656643" cy="57860"/>
            </a:xfrm>
            <a:custGeom>
              <a:rect b="b" l="l" r="r" t="t"/>
              <a:pathLst>
                <a:path extrusionOk="0" h="2569" w="29155">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2"/>
            <p:cNvSpPr/>
            <p:nvPr/>
          </p:nvSpPr>
          <p:spPr>
            <a:xfrm flipH="1">
              <a:off x="6926902" y="4223887"/>
              <a:ext cx="804661" cy="27072"/>
            </a:xfrm>
            <a:custGeom>
              <a:rect b="b" l="l" r="r" t="t"/>
              <a:pathLst>
                <a:path extrusionOk="0" h="1202" w="35727">
                  <a:moveTo>
                    <a:pt x="1" y="1"/>
                  </a:moveTo>
                  <a:lnTo>
                    <a:pt x="201" y="1202"/>
                  </a:lnTo>
                  <a:lnTo>
                    <a:pt x="35693" y="1202"/>
                  </a:lnTo>
                  <a:lnTo>
                    <a:pt x="35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2"/>
            <p:cNvSpPr/>
            <p:nvPr/>
          </p:nvSpPr>
          <p:spPr>
            <a:xfrm flipH="1">
              <a:off x="6918636" y="4065374"/>
              <a:ext cx="836215" cy="27072"/>
            </a:xfrm>
            <a:custGeom>
              <a:rect b="b" l="l" r="r" t="t"/>
              <a:pathLst>
                <a:path extrusionOk="0" h="1202" w="37128">
                  <a:moveTo>
                    <a:pt x="1" y="1"/>
                  </a:moveTo>
                  <a:lnTo>
                    <a:pt x="168" y="1201"/>
                  </a:lnTo>
                  <a:lnTo>
                    <a:pt x="37061" y="1201"/>
                  </a:lnTo>
                  <a:lnTo>
                    <a:pt x="37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2"/>
            <p:cNvSpPr/>
            <p:nvPr/>
          </p:nvSpPr>
          <p:spPr>
            <a:xfrm flipH="1">
              <a:off x="6911136" y="3906861"/>
              <a:ext cx="868490" cy="27072"/>
            </a:xfrm>
            <a:custGeom>
              <a:rect b="b" l="l" r="r" t="t"/>
              <a:pathLst>
                <a:path extrusionOk="0" h="1202" w="38561">
                  <a:moveTo>
                    <a:pt x="0" y="0"/>
                  </a:moveTo>
                  <a:lnTo>
                    <a:pt x="167" y="1201"/>
                  </a:lnTo>
                  <a:lnTo>
                    <a:pt x="38528" y="1201"/>
                  </a:lnTo>
                  <a:lnTo>
                    <a:pt x="385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2"/>
            <p:cNvSpPr/>
            <p:nvPr/>
          </p:nvSpPr>
          <p:spPr>
            <a:xfrm flipH="1">
              <a:off x="6923906" y="3747582"/>
              <a:ext cx="851215" cy="27815"/>
            </a:xfrm>
            <a:custGeom>
              <a:rect b="b" l="l" r="r" t="t"/>
              <a:pathLst>
                <a:path extrusionOk="0" h="1235" w="37794">
                  <a:moveTo>
                    <a:pt x="300" y="1"/>
                  </a:moveTo>
                  <a:lnTo>
                    <a:pt x="0" y="1235"/>
                  </a:lnTo>
                  <a:lnTo>
                    <a:pt x="37694" y="1235"/>
                  </a:lnTo>
                  <a:lnTo>
                    <a:pt x="377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2"/>
            <p:cNvSpPr/>
            <p:nvPr/>
          </p:nvSpPr>
          <p:spPr>
            <a:xfrm flipH="1">
              <a:off x="6941924" y="3589068"/>
              <a:ext cx="795630" cy="27050"/>
            </a:xfrm>
            <a:custGeom>
              <a:rect b="b" l="l" r="r" t="t"/>
              <a:pathLst>
                <a:path extrusionOk="0" h="1201" w="35326">
                  <a:moveTo>
                    <a:pt x="300" y="0"/>
                  </a:moveTo>
                  <a:lnTo>
                    <a:pt x="0" y="1201"/>
                  </a:lnTo>
                  <a:lnTo>
                    <a:pt x="35325" y="1201"/>
                  </a:lnTo>
                  <a:lnTo>
                    <a:pt x="347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2"/>
            <p:cNvSpPr/>
            <p:nvPr/>
          </p:nvSpPr>
          <p:spPr>
            <a:xfrm flipH="1">
              <a:off x="7020820" y="3430532"/>
              <a:ext cx="679932" cy="27072"/>
            </a:xfrm>
            <a:custGeom>
              <a:rect b="b" l="l" r="r" t="t"/>
              <a:pathLst>
                <a:path extrusionOk="0" h="1202" w="30189">
                  <a:moveTo>
                    <a:pt x="301" y="1"/>
                  </a:moveTo>
                  <a:lnTo>
                    <a:pt x="1" y="1202"/>
                  </a:lnTo>
                  <a:lnTo>
                    <a:pt x="30189" y="1202"/>
                  </a:lnTo>
                  <a:lnTo>
                    <a:pt x="296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2"/>
            <p:cNvSpPr/>
            <p:nvPr/>
          </p:nvSpPr>
          <p:spPr>
            <a:xfrm flipH="1">
              <a:off x="7204874" y="3012830"/>
              <a:ext cx="388446" cy="490608"/>
            </a:xfrm>
            <a:custGeom>
              <a:rect b="b" l="l" r="r" t="t"/>
              <a:pathLst>
                <a:path extrusionOk="0" h="21783" w="17247">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2"/>
            <p:cNvSpPr/>
            <p:nvPr/>
          </p:nvSpPr>
          <p:spPr>
            <a:xfrm flipH="1">
              <a:off x="7287532" y="3012830"/>
              <a:ext cx="234414" cy="200946"/>
            </a:xfrm>
            <a:custGeom>
              <a:rect b="b" l="l" r="r" t="t"/>
              <a:pathLst>
                <a:path extrusionOk="0" h="8922" w="10408">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2"/>
            <p:cNvSpPr/>
            <p:nvPr/>
          </p:nvSpPr>
          <p:spPr>
            <a:xfrm flipH="1">
              <a:off x="7205640" y="3047380"/>
              <a:ext cx="326824" cy="323829"/>
            </a:xfrm>
            <a:custGeom>
              <a:rect b="b" l="l" r="r" t="t"/>
              <a:pathLst>
                <a:path extrusionOk="0" h="14378" w="14511">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2"/>
            <p:cNvSpPr/>
            <p:nvPr/>
          </p:nvSpPr>
          <p:spPr>
            <a:xfrm flipH="1">
              <a:off x="7602306" y="2933258"/>
              <a:ext cx="125495" cy="165991"/>
            </a:xfrm>
            <a:custGeom>
              <a:rect b="b" l="l" r="r" t="t"/>
              <a:pathLst>
                <a:path extrusionOk="0" h="7370" w="5572">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2"/>
            <p:cNvSpPr/>
            <p:nvPr/>
          </p:nvSpPr>
          <p:spPr>
            <a:xfrm flipH="1">
              <a:off x="7497126" y="2958799"/>
              <a:ext cx="154031" cy="165248"/>
            </a:xfrm>
            <a:custGeom>
              <a:rect b="b" l="l" r="r" t="t"/>
              <a:pathLst>
                <a:path extrusionOk="0" h="7337" w="6839">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2"/>
            <p:cNvSpPr/>
            <p:nvPr/>
          </p:nvSpPr>
          <p:spPr>
            <a:xfrm flipH="1">
              <a:off x="7216158" y="2551524"/>
              <a:ext cx="507882" cy="564256"/>
            </a:xfrm>
            <a:custGeom>
              <a:rect b="b" l="l" r="r" t="t"/>
              <a:pathLst>
                <a:path extrusionOk="0" h="25053" w="2255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2"/>
            <p:cNvSpPr/>
            <p:nvPr/>
          </p:nvSpPr>
          <p:spPr>
            <a:xfrm flipH="1">
              <a:off x="7446789" y="2817853"/>
              <a:ext cx="156306" cy="142973"/>
            </a:xfrm>
            <a:custGeom>
              <a:rect b="b" l="l" r="r" t="t"/>
              <a:pathLst>
                <a:path extrusionOk="0" h="6348" w="694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2"/>
            <p:cNvSpPr/>
            <p:nvPr/>
          </p:nvSpPr>
          <p:spPr>
            <a:xfrm flipH="1">
              <a:off x="7216901" y="2815983"/>
              <a:ext cx="83423" cy="142027"/>
            </a:xfrm>
            <a:custGeom>
              <a:rect b="b" l="l" r="r" t="t"/>
              <a:pathLst>
                <a:path extrusionOk="0" h="6306" w="3704">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2"/>
            <p:cNvSpPr/>
            <p:nvPr/>
          </p:nvSpPr>
          <p:spPr>
            <a:xfrm flipH="1">
              <a:off x="7211631" y="2420804"/>
              <a:ext cx="501891" cy="186351"/>
            </a:xfrm>
            <a:custGeom>
              <a:rect b="b" l="l" r="r" t="t"/>
              <a:pathLst>
                <a:path extrusionOk="0" h="8274" w="22284">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2"/>
            <p:cNvSpPr/>
            <p:nvPr/>
          </p:nvSpPr>
          <p:spPr>
            <a:xfrm flipH="1">
              <a:off x="7114717" y="2487853"/>
              <a:ext cx="413243" cy="222680"/>
            </a:xfrm>
            <a:custGeom>
              <a:rect b="b" l="l" r="r" t="t"/>
              <a:pathLst>
                <a:path extrusionOk="0" h="9887" w="18348">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2"/>
            <p:cNvSpPr/>
            <p:nvPr/>
          </p:nvSpPr>
          <p:spPr>
            <a:xfrm flipH="1">
              <a:off x="7586541" y="2552290"/>
              <a:ext cx="275743" cy="360630"/>
            </a:xfrm>
            <a:custGeom>
              <a:rect b="b" l="l" r="r" t="t"/>
              <a:pathLst>
                <a:path extrusionOk="0" h="16012" w="12243">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2"/>
            <p:cNvSpPr/>
            <p:nvPr/>
          </p:nvSpPr>
          <p:spPr>
            <a:xfrm flipH="1">
              <a:off x="7340122" y="2826501"/>
              <a:ext cx="63131" cy="137500"/>
            </a:xfrm>
            <a:custGeom>
              <a:rect b="b" l="l" r="r" t="t"/>
              <a:pathLst>
                <a:path extrusionOk="0" h="6105" w="2803">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2"/>
            <p:cNvSpPr/>
            <p:nvPr/>
          </p:nvSpPr>
          <p:spPr>
            <a:xfrm flipH="1">
              <a:off x="7322081" y="2972245"/>
              <a:ext cx="157049" cy="87072"/>
            </a:xfrm>
            <a:custGeom>
              <a:rect b="b" l="l" r="r" t="t"/>
              <a:pathLst>
                <a:path extrusionOk="0" h="3866" w="6973">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2"/>
            <p:cNvSpPr/>
            <p:nvPr/>
          </p:nvSpPr>
          <p:spPr>
            <a:xfrm flipH="1">
              <a:off x="6903613" y="3565014"/>
              <a:ext cx="372860" cy="390923"/>
            </a:xfrm>
            <a:custGeom>
              <a:rect b="b" l="l" r="r" t="t"/>
              <a:pathLst>
                <a:path extrusionOk="0" h="17357" w="16555">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2"/>
            <p:cNvSpPr/>
            <p:nvPr/>
          </p:nvSpPr>
          <p:spPr>
            <a:xfrm flipH="1">
              <a:off x="7526428" y="2722965"/>
              <a:ext cx="238175" cy="124347"/>
            </a:xfrm>
            <a:custGeom>
              <a:rect b="b" l="l" r="r" t="t"/>
              <a:pathLst>
                <a:path extrusionOk="0" h="5521" w="10575">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2"/>
            <p:cNvSpPr/>
            <p:nvPr/>
          </p:nvSpPr>
          <p:spPr>
            <a:xfrm flipH="1">
              <a:off x="7202622" y="2686794"/>
              <a:ext cx="448536" cy="238040"/>
            </a:xfrm>
            <a:custGeom>
              <a:rect b="b" l="l" r="r" t="t"/>
              <a:pathLst>
                <a:path extrusionOk="0" h="10569" w="19915">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2"/>
            <p:cNvSpPr/>
            <p:nvPr/>
          </p:nvSpPr>
          <p:spPr>
            <a:xfrm flipH="1">
              <a:off x="7172577" y="2672628"/>
              <a:ext cx="448536" cy="238040"/>
            </a:xfrm>
            <a:custGeom>
              <a:rect b="b" l="l" r="r" t="t"/>
              <a:pathLst>
                <a:path extrusionOk="0" h="10569" w="19915">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2"/>
            <p:cNvSpPr/>
            <p:nvPr/>
          </p:nvSpPr>
          <p:spPr>
            <a:xfrm flipH="1">
              <a:off x="7269491" y="2672966"/>
              <a:ext cx="222410" cy="237928"/>
            </a:xfrm>
            <a:custGeom>
              <a:rect b="b" l="l" r="r" t="t"/>
              <a:pathLst>
                <a:path extrusionOk="0" h="10564" w="9875">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2"/>
            <p:cNvSpPr/>
            <p:nvPr/>
          </p:nvSpPr>
          <p:spPr>
            <a:xfrm flipH="1">
              <a:off x="7347622" y="2528641"/>
              <a:ext cx="315563" cy="222748"/>
            </a:xfrm>
            <a:custGeom>
              <a:rect b="b" l="l" r="r" t="t"/>
              <a:pathLst>
                <a:path extrusionOk="0" h="9890" w="14011">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2"/>
            <p:cNvSpPr/>
            <p:nvPr/>
          </p:nvSpPr>
          <p:spPr>
            <a:xfrm flipH="1">
              <a:off x="7625595" y="2798371"/>
              <a:ext cx="151036" cy="182162"/>
            </a:xfrm>
            <a:custGeom>
              <a:rect b="b" l="l" r="r" t="t"/>
              <a:pathLst>
                <a:path extrusionOk="0" h="8088" w="6706">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2"/>
            <p:cNvSpPr/>
            <p:nvPr/>
          </p:nvSpPr>
          <p:spPr>
            <a:xfrm flipH="1">
              <a:off x="7122983" y="3274271"/>
              <a:ext cx="666418" cy="1125449"/>
            </a:xfrm>
            <a:custGeom>
              <a:rect b="b" l="l" r="r" t="t"/>
              <a:pathLst>
                <a:path extrusionOk="0" h="49970" w="29589">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2"/>
            <p:cNvSpPr/>
            <p:nvPr/>
          </p:nvSpPr>
          <p:spPr>
            <a:xfrm flipH="1">
              <a:off x="8400166" y="3327244"/>
              <a:ext cx="124752" cy="195721"/>
            </a:xfrm>
            <a:custGeom>
              <a:rect b="b" l="l" r="r" t="t"/>
              <a:pathLst>
                <a:path extrusionOk="0" h="8690" w="5539">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2"/>
            <p:cNvSpPr/>
            <p:nvPr/>
          </p:nvSpPr>
          <p:spPr>
            <a:xfrm flipH="1">
              <a:off x="8303252" y="3152762"/>
              <a:ext cx="410991" cy="576058"/>
            </a:xfrm>
            <a:custGeom>
              <a:rect b="b" l="l" r="r" t="t"/>
              <a:pathLst>
                <a:path extrusionOk="0" h="25577" w="18248">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2"/>
            <p:cNvSpPr/>
            <p:nvPr/>
          </p:nvSpPr>
          <p:spPr>
            <a:xfrm flipH="1">
              <a:off x="8556450" y="3160082"/>
              <a:ext cx="123986" cy="318558"/>
            </a:xfrm>
            <a:custGeom>
              <a:rect b="b" l="l" r="r" t="t"/>
              <a:pathLst>
                <a:path extrusionOk="0" h="14144" w="5505">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2"/>
            <p:cNvSpPr/>
            <p:nvPr/>
          </p:nvSpPr>
          <p:spPr>
            <a:xfrm flipH="1">
              <a:off x="8539175" y="3269767"/>
              <a:ext cx="66126" cy="208874"/>
            </a:xfrm>
            <a:custGeom>
              <a:rect b="b" l="l" r="r" t="t"/>
              <a:pathLst>
                <a:path extrusionOk="0" h="9274" w="2936">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2"/>
            <p:cNvSpPr/>
            <p:nvPr/>
          </p:nvSpPr>
          <p:spPr>
            <a:xfrm flipH="1">
              <a:off x="7715009" y="3592064"/>
              <a:ext cx="761080" cy="590653"/>
            </a:xfrm>
            <a:custGeom>
              <a:rect b="b" l="l" r="r" t="t"/>
              <a:pathLst>
                <a:path extrusionOk="0" h="26225" w="33792">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2"/>
            <p:cNvSpPr/>
            <p:nvPr/>
          </p:nvSpPr>
          <p:spPr>
            <a:xfrm flipH="1">
              <a:off x="7657914" y="3275780"/>
              <a:ext cx="455292" cy="696463"/>
            </a:xfrm>
            <a:custGeom>
              <a:rect b="b" l="l" r="r" t="t"/>
              <a:pathLst>
                <a:path extrusionOk="0" h="30923" w="20215">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2"/>
            <p:cNvSpPr/>
            <p:nvPr/>
          </p:nvSpPr>
          <p:spPr>
            <a:xfrm flipH="1">
              <a:off x="7702239" y="3634879"/>
              <a:ext cx="410968" cy="337365"/>
            </a:xfrm>
            <a:custGeom>
              <a:rect b="b" l="l" r="r" t="t"/>
              <a:pathLst>
                <a:path extrusionOk="0" h="14979" w="18247">
                  <a:moveTo>
                    <a:pt x="2436" y="1"/>
                  </a:moveTo>
                  <a:lnTo>
                    <a:pt x="0" y="3470"/>
                  </a:lnTo>
                  <a:cubicBezTo>
                    <a:pt x="7339" y="8307"/>
                    <a:pt x="17813" y="14978"/>
                    <a:pt x="17813" y="14978"/>
                  </a:cubicBezTo>
                  <a:lnTo>
                    <a:pt x="18247" y="9908"/>
                  </a:lnTo>
                  <a:lnTo>
                    <a:pt x="24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2"/>
            <p:cNvSpPr/>
            <p:nvPr/>
          </p:nvSpPr>
          <p:spPr>
            <a:xfrm flipH="1">
              <a:off x="7869018" y="3382447"/>
              <a:ext cx="244189" cy="486869"/>
            </a:xfrm>
            <a:custGeom>
              <a:rect b="b" l="l" r="r" t="t"/>
              <a:pathLst>
                <a:path extrusionOk="0" h="21617" w="10842">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2"/>
            <p:cNvSpPr/>
            <p:nvPr/>
          </p:nvSpPr>
          <p:spPr>
            <a:xfrm flipH="1">
              <a:off x="8314535" y="3592064"/>
              <a:ext cx="23" cy="23"/>
            </a:xfrm>
            <a:custGeom>
              <a:rect b="b" l="l" r="r" t="t"/>
              <a:pathLst>
                <a:path extrusionOk="0" h="1" w="1">
                  <a:moveTo>
                    <a:pt x="1" y="1"/>
                  </a:moveTo>
                  <a:close/>
                </a:path>
              </a:pathLst>
            </a:custGeom>
            <a:solidFill>
              <a:srgbClr val="38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2"/>
            <p:cNvSpPr/>
            <p:nvPr/>
          </p:nvSpPr>
          <p:spPr>
            <a:xfrm flipH="1">
              <a:off x="7866022" y="3586253"/>
              <a:ext cx="456801" cy="289076"/>
            </a:xfrm>
            <a:custGeom>
              <a:rect b="b" l="l" r="r" t="t"/>
              <a:pathLst>
                <a:path extrusionOk="0" h="12835" w="20282">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2"/>
            <p:cNvSpPr/>
            <p:nvPr/>
          </p:nvSpPr>
          <p:spPr>
            <a:xfrm flipH="1">
              <a:off x="7718770" y="3151276"/>
              <a:ext cx="994706" cy="1032026"/>
            </a:xfrm>
            <a:custGeom>
              <a:rect b="b" l="l" r="r" t="t"/>
              <a:pathLst>
                <a:path extrusionOk="0" h="45822" w="44165">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2"/>
            <p:cNvSpPr/>
            <p:nvPr/>
          </p:nvSpPr>
          <p:spPr>
            <a:xfrm flipH="1">
              <a:off x="6172623" y="3301276"/>
              <a:ext cx="135991" cy="196148"/>
            </a:xfrm>
            <a:custGeom>
              <a:rect b="b" l="l" r="r" t="t"/>
              <a:pathLst>
                <a:path extrusionOk="0" h="8709" w="6038">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2"/>
            <p:cNvSpPr/>
            <p:nvPr/>
          </p:nvSpPr>
          <p:spPr>
            <a:xfrm flipH="1">
              <a:off x="5964515" y="3141231"/>
              <a:ext cx="129234" cy="306599"/>
            </a:xfrm>
            <a:custGeom>
              <a:rect b="b" l="l" r="r" t="t"/>
              <a:pathLst>
                <a:path extrusionOk="0" h="13613" w="5738">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2"/>
            <p:cNvSpPr/>
            <p:nvPr/>
          </p:nvSpPr>
          <p:spPr>
            <a:xfrm flipH="1">
              <a:off x="5976520" y="3116434"/>
              <a:ext cx="401216" cy="580833"/>
            </a:xfrm>
            <a:custGeom>
              <a:rect b="b" l="l" r="r" t="t"/>
              <a:pathLst>
                <a:path extrusionOk="0" h="25789" w="17814">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2"/>
            <p:cNvSpPr/>
            <p:nvPr/>
          </p:nvSpPr>
          <p:spPr>
            <a:xfrm flipH="1">
              <a:off x="6017848" y="3121343"/>
              <a:ext cx="155540" cy="305450"/>
            </a:xfrm>
            <a:custGeom>
              <a:rect b="b" l="l" r="r" t="t"/>
              <a:pathLst>
                <a:path extrusionOk="0" h="13562" w="6906">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2"/>
            <p:cNvSpPr/>
            <p:nvPr/>
          </p:nvSpPr>
          <p:spPr>
            <a:xfrm flipH="1">
              <a:off x="6092984" y="3232402"/>
              <a:ext cx="87162" cy="202657"/>
            </a:xfrm>
            <a:custGeom>
              <a:rect b="b" l="l" r="r" t="t"/>
              <a:pathLst>
                <a:path extrusionOk="0" h="8998" w="387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2"/>
            <p:cNvSpPr/>
            <p:nvPr/>
          </p:nvSpPr>
          <p:spPr>
            <a:xfrm flipH="1">
              <a:off x="6193659" y="3577784"/>
              <a:ext cx="730270" cy="633535"/>
            </a:xfrm>
            <a:custGeom>
              <a:rect b="b" l="l" r="r" t="t"/>
              <a:pathLst>
                <a:path extrusionOk="0" h="28129" w="32424">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2"/>
            <p:cNvSpPr/>
            <p:nvPr/>
          </p:nvSpPr>
          <p:spPr>
            <a:xfrm flipH="1">
              <a:off x="6369447" y="3577784"/>
              <a:ext cx="23" cy="23"/>
            </a:xfrm>
            <a:custGeom>
              <a:rect b="b" l="l" r="r" t="t"/>
              <a:pathLst>
                <a:path extrusionOk="0" h="1" w="1">
                  <a:moveTo>
                    <a:pt x="0" y="1"/>
                  </a:moveTo>
                  <a:close/>
                </a:path>
              </a:pathLst>
            </a:custGeom>
            <a:solidFill>
              <a:srgbClr val="38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2"/>
            <p:cNvSpPr/>
            <p:nvPr/>
          </p:nvSpPr>
          <p:spPr>
            <a:xfrm flipH="1">
              <a:off x="6362690" y="3571681"/>
              <a:ext cx="422995" cy="335202"/>
            </a:xfrm>
            <a:custGeom>
              <a:rect b="b" l="l" r="r" t="t"/>
              <a:pathLst>
                <a:path extrusionOk="0" h="14883" w="18781">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2"/>
            <p:cNvSpPr/>
            <p:nvPr/>
          </p:nvSpPr>
          <p:spPr>
            <a:xfrm flipH="1">
              <a:off x="5977285" y="3116434"/>
              <a:ext cx="946643" cy="1096395"/>
            </a:xfrm>
            <a:custGeom>
              <a:rect b="b" l="l" r="r" t="t"/>
              <a:pathLst>
                <a:path extrusionOk="0" h="48680" w="42031">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2"/>
            <p:cNvSpPr/>
            <p:nvPr/>
          </p:nvSpPr>
          <p:spPr>
            <a:xfrm flipH="1">
              <a:off x="5231108" y="2703059"/>
              <a:ext cx="831711" cy="98446"/>
            </a:xfrm>
            <a:custGeom>
              <a:rect b="b" l="l" r="r" t="t"/>
              <a:pathLst>
                <a:path extrusionOk="0" h="4371" w="36928">
                  <a:moveTo>
                    <a:pt x="5004" y="1"/>
                  </a:moveTo>
                  <a:cubicBezTo>
                    <a:pt x="2402" y="1"/>
                    <a:pt x="301" y="1936"/>
                    <a:pt x="1" y="4371"/>
                  </a:cubicBezTo>
                  <a:lnTo>
                    <a:pt x="36927" y="4371"/>
                  </a:lnTo>
                  <a:cubicBezTo>
                    <a:pt x="36594" y="1936"/>
                    <a:pt x="34525" y="1"/>
                    <a:pt x="31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2"/>
            <p:cNvSpPr/>
            <p:nvPr/>
          </p:nvSpPr>
          <p:spPr>
            <a:xfrm flipH="1">
              <a:off x="5556565" y="3960937"/>
              <a:ext cx="1509" cy="2297"/>
            </a:xfrm>
            <a:custGeom>
              <a:rect b="b" l="l" r="r" t="t"/>
              <a:pathLst>
                <a:path extrusionOk="0" fill="none" h="102" w="67">
                  <a:moveTo>
                    <a:pt x="67" y="101"/>
                  </a:moveTo>
                  <a:cubicBezTo>
                    <a:pt x="67" y="34"/>
                    <a:pt x="67" y="34"/>
                    <a:pt x="0" y="1"/>
                  </a:cubicBezTo>
                  <a:cubicBezTo>
                    <a:pt x="33" y="34"/>
                    <a:pt x="67" y="101"/>
                    <a:pt x="67" y="101"/>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2"/>
            <p:cNvSpPr/>
            <p:nvPr/>
          </p:nvSpPr>
          <p:spPr>
            <a:xfrm flipH="1">
              <a:off x="5559561" y="3951928"/>
              <a:ext cx="766" cy="1532"/>
            </a:xfrm>
            <a:custGeom>
              <a:rect b="b" l="l" r="r" t="t"/>
              <a:pathLst>
                <a:path extrusionOk="0" fill="none" h="68" w="34">
                  <a:moveTo>
                    <a:pt x="33" y="67"/>
                  </a:moveTo>
                  <a:cubicBezTo>
                    <a:pt x="33" y="34"/>
                    <a:pt x="33" y="1"/>
                    <a:pt x="0" y="1"/>
                  </a:cubicBezTo>
                  <a:cubicBezTo>
                    <a:pt x="0" y="34"/>
                    <a:pt x="0" y="34"/>
                    <a:pt x="33" y="67"/>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2"/>
            <p:cNvSpPr/>
            <p:nvPr/>
          </p:nvSpPr>
          <p:spPr>
            <a:xfrm flipH="1">
              <a:off x="5563322" y="3941410"/>
              <a:ext cx="766" cy="3041"/>
            </a:xfrm>
            <a:custGeom>
              <a:rect b="b" l="l" r="r" t="t"/>
              <a:pathLst>
                <a:path extrusionOk="0" fill="none" h="135" w="34">
                  <a:moveTo>
                    <a:pt x="34" y="134"/>
                  </a:moveTo>
                  <a:cubicBezTo>
                    <a:pt x="34" y="67"/>
                    <a:pt x="0" y="34"/>
                    <a:pt x="0" y="1"/>
                  </a:cubicBezTo>
                  <a:cubicBezTo>
                    <a:pt x="0" y="34"/>
                    <a:pt x="34" y="67"/>
                    <a:pt x="34" y="134"/>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2"/>
            <p:cNvSpPr/>
            <p:nvPr/>
          </p:nvSpPr>
          <p:spPr>
            <a:xfrm flipH="1">
              <a:off x="5551295" y="3993257"/>
              <a:ext cx="23" cy="23"/>
            </a:xfrm>
            <a:custGeom>
              <a:rect b="b" l="l" r="r" t="t"/>
              <a:pathLst>
                <a:path extrusionOk="0" fill="none" h="1" w="1">
                  <a:moveTo>
                    <a:pt x="0" y="0"/>
                  </a:moveTo>
                  <a:lnTo>
                    <a:pt x="0" y="0"/>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2"/>
            <p:cNvSpPr/>
            <p:nvPr/>
          </p:nvSpPr>
          <p:spPr>
            <a:xfrm flipH="1">
              <a:off x="5555056" y="3971455"/>
              <a:ext cx="23" cy="788"/>
            </a:xfrm>
            <a:custGeom>
              <a:rect b="b" l="l" r="r" t="t"/>
              <a:pathLst>
                <a:path extrusionOk="0" fill="none" h="35" w="1">
                  <a:moveTo>
                    <a:pt x="1" y="34"/>
                  </a:moveTo>
                  <a:lnTo>
                    <a:pt x="1" y="1"/>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2"/>
            <p:cNvSpPr/>
            <p:nvPr/>
          </p:nvSpPr>
          <p:spPr>
            <a:xfrm flipH="1">
              <a:off x="5552804" y="3981973"/>
              <a:ext cx="23" cy="788"/>
            </a:xfrm>
            <a:custGeom>
              <a:rect b="b" l="l" r="r" t="t"/>
              <a:pathLst>
                <a:path extrusionOk="0" fill="none" h="35" w="1">
                  <a:moveTo>
                    <a:pt x="1" y="34"/>
                  </a:moveTo>
                  <a:cubicBezTo>
                    <a:pt x="1" y="34"/>
                    <a:pt x="1" y="1"/>
                    <a:pt x="1" y="34"/>
                  </a:cubicBezTo>
                  <a:cubicBezTo>
                    <a:pt x="1" y="1"/>
                    <a:pt x="1" y="34"/>
                    <a:pt x="1" y="34"/>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7" name="Google Shape;2947;p72"/>
            <p:cNvGrpSpPr/>
            <p:nvPr/>
          </p:nvGrpSpPr>
          <p:grpSpPr>
            <a:xfrm flipH="1">
              <a:off x="4978669" y="3830860"/>
              <a:ext cx="749797" cy="717499"/>
              <a:chOff x="8274000" y="3178722"/>
              <a:chExt cx="749797" cy="717499"/>
            </a:xfrm>
          </p:grpSpPr>
          <p:sp>
            <p:nvSpPr>
              <p:cNvPr id="2948" name="Google Shape;2948;p72"/>
              <p:cNvSpPr/>
              <p:nvPr/>
            </p:nvSpPr>
            <p:spPr>
              <a:xfrm flipH="1">
                <a:off x="8313054"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2"/>
              <p:cNvSpPr/>
              <p:nvPr/>
            </p:nvSpPr>
            <p:spPr>
              <a:xfrm flipH="1">
                <a:off x="8274000"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2"/>
              <p:cNvSpPr/>
              <p:nvPr/>
            </p:nvSpPr>
            <p:spPr>
              <a:xfrm>
                <a:off x="8325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2"/>
              <p:cNvSpPr/>
              <p:nvPr/>
            </p:nvSpPr>
            <p:spPr>
              <a:xfrm>
                <a:off x="8527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2"/>
              <p:cNvSpPr/>
              <p:nvPr/>
            </p:nvSpPr>
            <p:spPr>
              <a:xfrm>
                <a:off x="8448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72"/>
            <p:cNvSpPr/>
            <p:nvPr/>
          </p:nvSpPr>
          <p:spPr>
            <a:xfrm flipH="1">
              <a:off x="8524130" y="4024811"/>
              <a:ext cx="67658" cy="67635"/>
            </a:xfrm>
            <a:custGeom>
              <a:rect b="b" l="l" r="r" t="t"/>
              <a:pathLst>
                <a:path extrusionOk="0" h="3003" w="3004">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2"/>
            <p:cNvSpPr/>
            <p:nvPr/>
          </p:nvSpPr>
          <p:spPr>
            <a:xfrm>
              <a:off x="8550436" y="3752018"/>
              <a:ext cx="137500" cy="150946"/>
            </a:xfrm>
            <a:custGeom>
              <a:rect b="b" l="l" r="r" t="t"/>
              <a:pathLst>
                <a:path extrusionOk="0" h="6702" w="6105">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2"/>
            <p:cNvSpPr/>
            <p:nvPr/>
          </p:nvSpPr>
          <p:spPr>
            <a:xfrm flipH="1">
              <a:off x="8731271" y="4393068"/>
              <a:ext cx="100698" cy="87995"/>
            </a:xfrm>
            <a:custGeom>
              <a:rect b="b" l="l" r="r" t="t"/>
              <a:pathLst>
                <a:path extrusionOk="0" h="3907" w="4471">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2"/>
            <p:cNvSpPr/>
            <p:nvPr/>
          </p:nvSpPr>
          <p:spPr>
            <a:xfrm flipH="1">
              <a:off x="8517150" y="4873653"/>
              <a:ext cx="24820" cy="33649"/>
            </a:xfrm>
            <a:custGeom>
              <a:rect b="b" l="l" r="r" t="t"/>
              <a:pathLst>
                <a:path extrusionOk="0" h="1494" w="1102">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2"/>
            <p:cNvSpPr/>
            <p:nvPr/>
          </p:nvSpPr>
          <p:spPr>
            <a:xfrm flipH="1">
              <a:off x="8559222" y="4571627"/>
              <a:ext cx="151036" cy="261621"/>
            </a:xfrm>
            <a:custGeom>
              <a:rect b="b" l="l" r="r" t="t"/>
              <a:pathLst>
                <a:path extrusionOk="0" h="11616" w="6706">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2"/>
            <p:cNvSpPr/>
            <p:nvPr/>
          </p:nvSpPr>
          <p:spPr>
            <a:xfrm flipH="1">
              <a:off x="8726767" y="4495411"/>
              <a:ext cx="24054" cy="33581"/>
            </a:xfrm>
            <a:custGeom>
              <a:rect b="b" l="l" r="r" t="t"/>
              <a:pathLst>
                <a:path extrusionOk="0" h="1491" w="1068">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2"/>
            <p:cNvSpPr/>
            <p:nvPr/>
          </p:nvSpPr>
          <p:spPr>
            <a:xfrm flipH="1">
              <a:off x="8429244" y="4921356"/>
              <a:ext cx="108964" cy="95248"/>
            </a:xfrm>
            <a:custGeom>
              <a:rect b="b" l="l" r="r" t="t"/>
              <a:pathLst>
                <a:path extrusionOk="0" h="4229" w="4838">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2"/>
            <p:cNvSpPr/>
            <p:nvPr/>
          </p:nvSpPr>
          <p:spPr>
            <a:xfrm flipH="1">
              <a:off x="5928135" y="2721842"/>
              <a:ext cx="62365" cy="62387"/>
            </a:xfrm>
            <a:custGeom>
              <a:rect b="b" l="l" r="r" t="t"/>
              <a:pathLst>
                <a:path extrusionOk="0" h="2770" w="2769">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2"/>
            <p:cNvSpPr/>
            <p:nvPr/>
          </p:nvSpPr>
          <p:spPr>
            <a:xfrm flipH="1">
              <a:off x="5813180" y="2721842"/>
              <a:ext cx="61622" cy="61644"/>
            </a:xfrm>
            <a:custGeom>
              <a:rect b="b" l="l" r="r" t="t"/>
              <a:pathLst>
                <a:path extrusionOk="0" h="2737" w="2736">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2"/>
            <p:cNvSpPr/>
            <p:nvPr/>
          </p:nvSpPr>
          <p:spPr>
            <a:xfrm flipH="1">
              <a:off x="5697482" y="2721842"/>
              <a:ext cx="61622" cy="61644"/>
            </a:xfrm>
            <a:custGeom>
              <a:rect b="b" l="l" r="r" t="t"/>
              <a:pathLst>
                <a:path extrusionOk="0" h="2737" w="2736">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3" name="Google Shape;296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grpSp>
        <p:nvGrpSpPr>
          <p:cNvPr id="2968" name="Google Shape;2968;p73"/>
          <p:cNvGrpSpPr/>
          <p:nvPr/>
        </p:nvGrpSpPr>
        <p:grpSpPr>
          <a:xfrm>
            <a:off x="4574230" y="1473667"/>
            <a:ext cx="1131593" cy="1082850"/>
            <a:chOff x="1317586" y="1856572"/>
            <a:chExt cx="749797" cy="717499"/>
          </a:xfrm>
        </p:grpSpPr>
        <p:sp>
          <p:nvSpPr>
            <p:cNvPr id="2969" name="Google Shape;2969;p73"/>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3"/>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1" name="Google Shape;2971;p73"/>
          <p:cNvGrpSpPr/>
          <p:nvPr/>
        </p:nvGrpSpPr>
        <p:grpSpPr>
          <a:xfrm>
            <a:off x="3429355" y="3381379"/>
            <a:ext cx="1131593" cy="1082850"/>
            <a:chOff x="1317586" y="1856572"/>
            <a:chExt cx="749797" cy="717499"/>
          </a:xfrm>
        </p:grpSpPr>
        <p:sp>
          <p:nvSpPr>
            <p:cNvPr id="2972" name="Google Shape;2972;p73"/>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3"/>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4" name="Google Shape;2974;p73"/>
          <p:cNvSpPr txBox="1"/>
          <p:nvPr>
            <p:ph type="title"/>
          </p:nvPr>
        </p:nvSpPr>
        <p:spPr>
          <a:xfrm>
            <a:off x="713100" y="1260275"/>
            <a:ext cx="3535500" cy="558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t>1.</a:t>
            </a:r>
            <a:endParaRPr sz="2500"/>
          </a:p>
        </p:txBody>
      </p:sp>
      <p:sp>
        <p:nvSpPr>
          <p:cNvPr id="2975" name="Google Shape;2975;p73"/>
          <p:cNvSpPr txBox="1"/>
          <p:nvPr>
            <p:ph idx="2" type="title"/>
          </p:nvPr>
        </p:nvSpPr>
        <p:spPr>
          <a:xfrm>
            <a:off x="4895400" y="3195079"/>
            <a:ext cx="3535500" cy="55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976" name="Google Shape;2976;p73"/>
          <p:cNvSpPr txBox="1"/>
          <p:nvPr>
            <p:ph idx="1" type="subTitle"/>
          </p:nvPr>
        </p:nvSpPr>
        <p:spPr>
          <a:xfrm>
            <a:off x="4895400" y="3753972"/>
            <a:ext cx="3535500" cy="115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System owners' lack of vigilance when granting access for collaborations.</a:t>
            </a:r>
            <a:endParaRPr sz="1800"/>
          </a:p>
        </p:txBody>
      </p:sp>
      <p:sp>
        <p:nvSpPr>
          <p:cNvPr id="2977" name="Google Shape;2977;p73"/>
          <p:cNvSpPr txBox="1"/>
          <p:nvPr>
            <p:ph idx="3" type="subTitle"/>
          </p:nvPr>
        </p:nvSpPr>
        <p:spPr>
          <a:xfrm>
            <a:off x="467600" y="1819175"/>
            <a:ext cx="3780900" cy="156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800"/>
              <a:t>Collaborators can broke access control by the information and permission in the system they got when collab together</a:t>
            </a:r>
            <a:endParaRPr sz="1800"/>
          </a:p>
          <a:p>
            <a:pPr indent="0" lvl="0" marL="0" rtl="0" algn="r">
              <a:spcBef>
                <a:spcPts val="0"/>
              </a:spcBef>
              <a:spcAft>
                <a:spcPts val="0"/>
              </a:spcAft>
              <a:buNone/>
            </a:pPr>
            <a:r>
              <a:t/>
            </a:r>
            <a:endParaRPr sz="2000"/>
          </a:p>
          <a:p>
            <a:pPr indent="0" lvl="0" marL="0" rtl="0" algn="r">
              <a:spcBef>
                <a:spcPts val="0"/>
              </a:spcBef>
              <a:spcAft>
                <a:spcPts val="0"/>
              </a:spcAft>
              <a:buNone/>
            </a:pPr>
            <a:r>
              <a:t/>
            </a:r>
            <a:endParaRPr sz="2000"/>
          </a:p>
        </p:txBody>
      </p:sp>
      <p:sp>
        <p:nvSpPr>
          <p:cNvPr id="2978" name="Google Shape;2978;p73"/>
          <p:cNvSpPr txBox="1"/>
          <p:nvPr>
            <p:ph idx="4"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Causes</a:t>
            </a:r>
            <a:endParaRPr>
              <a:solidFill>
                <a:schemeClr val="accent1"/>
              </a:solidFill>
            </a:endParaRPr>
          </a:p>
        </p:txBody>
      </p:sp>
      <p:grpSp>
        <p:nvGrpSpPr>
          <p:cNvPr id="2979" name="Google Shape;2979;p73"/>
          <p:cNvGrpSpPr/>
          <p:nvPr/>
        </p:nvGrpSpPr>
        <p:grpSpPr>
          <a:xfrm>
            <a:off x="4950499" y="1806070"/>
            <a:ext cx="417903" cy="418059"/>
            <a:chOff x="4547452" y="3459594"/>
            <a:chExt cx="417903" cy="418059"/>
          </a:xfrm>
        </p:grpSpPr>
        <p:sp>
          <p:nvSpPr>
            <p:cNvPr id="2980" name="Google Shape;2980;p73"/>
            <p:cNvSpPr/>
            <p:nvPr/>
          </p:nvSpPr>
          <p:spPr>
            <a:xfrm>
              <a:off x="4628474" y="3601054"/>
              <a:ext cx="40824" cy="40855"/>
            </a:xfrm>
            <a:custGeom>
              <a:rect b="b" l="l" r="r" t="t"/>
              <a:pathLst>
                <a:path extrusionOk="0" h="1306" w="1305">
                  <a:moveTo>
                    <a:pt x="653" y="1"/>
                  </a:moveTo>
                  <a:cubicBezTo>
                    <a:pt x="293" y="1"/>
                    <a:pt x="0" y="293"/>
                    <a:pt x="0" y="653"/>
                  </a:cubicBezTo>
                  <a:cubicBezTo>
                    <a:pt x="0" y="1013"/>
                    <a:pt x="293" y="1306"/>
                    <a:pt x="653" y="1306"/>
                  </a:cubicBezTo>
                  <a:cubicBezTo>
                    <a:pt x="1013" y="1306"/>
                    <a:pt x="1305" y="1013"/>
                    <a:pt x="1305" y="653"/>
                  </a:cubicBezTo>
                  <a:cubicBezTo>
                    <a:pt x="1305" y="293"/>
                    <a:pt x="1013"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3"/>
            <p:cNvSpPr/>
            <p:nvPr/>
          </p:nvSpPr>
          <p:spPr>
            <a:xfrm>
              <a:off x="4843166" y="3601054"/>
              <a:ext cx="40886" cy="40855"/>
            </a:xfrm>
            <a:custGeom>
              <a:rect b="b" l="l" r="r" t="t"/>
              <a:pathLst>
                <a:path extrusionOk="0" h="1306" w="1307">
                  <a:moveTo>
                    <a:pt x="653" y="1"/>
                  </a:moveTo>
                  <a:cubicBezTo>
                    <a:pt x="293" y="1"/>
                    <a:pt x="1" y="293"/>
                    <a:pt x="1" y="653"/>
                  </a:cubicBezTo>
                  <a:cubicBezTo>
                    <a:pt x="1" y="1013"/>
                    <a:pt x="293" y="1306"/>
                    <a:pt x="653" y="1306"/>
                  </a:cubicBezTo>
                  <a:cubicBezTo>
                    <a:pt x="1014" y="1306"/>
                    <a:pt x="1307" y="1013"/>
                    <a:pt x="1307" y="653"/>
                  </a:cubicBezTo>
                  <a:cubicBezTo>
                    <a:pt x="1307" y="293"/>
                    <a:pt x="1014" y="1"/>
                    <a:pt x="6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3"/>
            <p:cNvSpPr/>
            <p:nvPr/>
          </p:nvSpPr>
          <p:spPr>
            <a:xfrm>
              <a:off x="4547452" y="3459594"/>
              <a:ext cx="417903" cy="418059"/>
            </a:xfrm>
            <a:custGeom>
              <a:rect b="b" l="l" r="r" t="t"/>
              <a:pathLst>
                <a:path extrusionOk="0" h="13364" w="13359">
                  <a:moveTo>
                    <a:pt x="1578" y="1560"/>
                  </a:moveTo>
                  <a:cubicBezTo>
                    <a:pt x="1679" y="1560"/>
                    <a:pt x="1779" y="1598"/>
                    <a:pt x="1856" y="1674"/>
                  </a:cubicBezTo>
                  <a:cubicBezTo>
                    <a:pt x="2008" y="1827"/>
                    <a:pt x="2008" y="2076"/>
                    <a:pt x="1856" y="2228"/>
                  </a:cubicBezTo>
                  <a:cubicBezTo>
                    <a:pt x="1779" y="2305"/>
                    <a:pt x="1679" y="2343"/>
                    <a:pt x="1579" y="2343"/>
                  </a:cubicBezTo>
                  <a:cubicBezTo>
                    <a:pt x="1479" y="2343"/>
                    <a:pt x="1379" y="2305"/>
                    <a:pt x="1302" y="2228"/>
                  </a:cubicBezTo>
                  <a:cubicBezTo>
                    <a:pt x="1149" y="2076"/>
                    <a:pt x="1149" y="1827"/>
                    <a:pt x="1302" y="1674"/>
                  </a:cubicBezTo>
                  <a:cubicBezTo>
                    <a:pt x="1378" y="1598"/>
                    <a:pt x="1478" y="1560"/>
                    <a:pt x="1578" y="1560"/>
                  </a:cubicBezTo>
                  <a:close/>
                  <a:moveTo>
                    <a:pt x="11789" y="1560"/>
                  </a:moveTo>
                  <a:cubicBezTo>
                    <a:pt x="11889" y="1560"/>
                    <a:pt x="11990" y="1598"/>
                    <a:pt x="12065" y="1674"/>
                  </a:cubicBezTo>
                  <a:cubicBezTo>
                    <a:pt x="12218" y="1827"/>
                    <a:pt x="12218" y="2076"/>
                    <a:pt x="12065" y="2228"/>
                  </a:cubicBezTo>
                  <a:cubicBezTo>
                    <a:pt x="11990" y="2305"/>
                    <a:pt x="11889" y="2343"/>
                    <a:pt x="11789" y="2343"/>
                  </a:cubicBezTo>
                  <a:cubicBezTo>
                    <a:pt x="11689" y="2343"/>
                    <a:pt x="11588" y="2305"/>
                    <a:pt x="11511" y="2228"/>
                  </a:cubicBezTo>
                  <a:cubicBezTo>
                    <a:pt x="11360" y="2076"/>
                    <a:pt x="11360" y="1827"/>
                    <a:pt x="11511" y="1674"/>
                  </a:cubicBezTo>
                  <a:cubicBezTo>
                    <a:pt x="11588" y="1598"/>
                    <a:pt x="11688" y="1560"/>
                    <a:pt x="11789" y="1560"/>
                  </a:cubicBezTo>
                  <a:close/>
                  <a:moveTo>
                    <a:pt x="4884" y="1560"/>
                  </a:moveTo>
                  <a:cubicBezTo>
                    <a:pt x="5100" y="1560"/>
                    <a:pt x="5275" y="1736"/>
                    <a:pt x="5275" y="1951"/>
                  </a:cubicBezTo>
                  <a:cubicBezTo>
                    <a:pt x="5275" y="2169"/>
                    <a:pt x="5099" y="2343"/>
                    <a:pt x="4884" y="2343"/>
                  </a:cubicBezTo>
                  <a:lnTo>
                    <a:pt x="3005" y="2343"/>
                  </a:lnTo>
                  <a:cubicBezTo>
                    <a:pt x="2787" y="2343"/>
                    <a:pt x="2613" y="2167"/>
                    <a:pt x="2613" y="1951"/>
                  </a:cubicBezTo>
                  <a:cubicBezTo>
                    <a:pt x="2613" y="1735"/>
                    <a:pt x="2789" y="1560"/>
                    <a:pt x="3005" y="1560"/>
                  </a:cubicBezTo>
                  <a:close/>
                  <a:moveTo>
                    <a:pt x="10364" y="1560"/>
                  </a:moveTo>
                  <a:cubicBezTo>
                    <a:pt x="10581" y="1560"/>
                    <a:pt x="10755" y="1736"/>
                    <a:pt x="10755" y="1951"/>
                  </a:cubicBezTo>
                  <a:cubicBezTo>
                    <a:pt x="10755" y="2169"/>
                    <a:pt x="10579" y="2343"/>
                    <a:pt x="10364" y="2343"/>
                  </a:cubicBezTo>
                  <a:lnTo>
                    <a:pt x="8380" y="2343"/>
                  </a:lnTo>
                  <a:cubicBezTo>
                    <a:pt x="8162" y="2343"/>
                    <a:pt x="7988" y="2167"/>
                    <a:pt x="7988" y="1951"/>
                  </a:cubicBezTo>
                  <a:cubicBezTo>
                    <a:pt x="7988" y="1735"/>
                    <a:pt x="8164" y="1560"/>
                    <a:pt x="8380" y="1560"/>
                  </a:cubicBezTo>
                  <a:close/>
                  <a:moveTo>
                    <a:pt x="3243" y="3739"/>
                  </a:moveTo>
                  <a:cubicBezTo>
                    <a:pt x="4033" y="3739"/>
                    <a:pt x="4679" y="4382"/>
                    <a:pt x="4679" y="5175"/>
                  </a:cubicBezTo>
                  <a:cubicBezTo>
                    <a:pt x="4679" y="5966"/>
                    <a:pt x="4035" y="6611"/>
                    <a:pt x="3243" y="6611"/>
                  </a:cubicBezTo>
                  <a:cubicBezTo>
                    <a:pt x="2452" y="6611"/>
                    <a:pt x="1807" y="5967"/>
                    <a:pt x="1807" y="5175"/>
                  </a:cubicBezTo>
                  <a:cubicBezTo>
                    <a:pt x="1808" y="4382"/>
                    <a:pt x="2452" y="3739"/>
                    <a:pt x="3243" y="3739"/>
                  </a:cubicBezTo>
                  <a:close/>
                  <a:moveTo>
                    <a:pt x="10106" y="3739"/>
                  </a:moveTo>
                  <a:cubicBezTo>
                    <a:pt x="10898" y="3739"/>
                    <a:pt x="11542" y="4382"/>
                    <a:pt x="11542" y="5175"/>
                  </a:cubicBezTo>
                  <a:cubicBezTo>
                    <a:pt x="11542" y="5966"/>
                    <a:pt x="10899" y="6611"/>
                    <a:pt x="10106" y="6611"/>
                  </a:cubicBezTo>
                  <a:cubicBezTo>
                    <a:pt x="9315" y="6611"/>
                    <a:pt x="8670" y="5967"/>
                    <a:pt x="8670" y="5175"/>
                  </a:cubicBezTo>
                  <a:cubicBezTo>
                    <a:pt x="8672" y="4382"/>
                    <a:pt x="9315" y="3739"/>
                    <a:pt x="10106" y="3739"/>
                  </a:cubicBezTo>
                  <a:close/>
                  <a:moveTo>
                    <a:pt x="4116" y="7177"/>
                  </a:moveTo>
                  <a:cubicBezTo>
                    <a:pt x="4806" y="7177"/>
                    <a:pt x="5367" y="7739"/>
                    <a:pt x="5367" y="8428"/>
                  </a:cubicBezTo>
                  <a:lnTo>
                    <a:pt x="5367" y="9859"/>
                  </a:lnTo>
                  <a:lnTo>
                    <a:pt x="4584" y="9859"/>
                  </a:lnTo>
                  <a:lnTo>
                    <a:pt x="4584" y="8428"/>
                  </a:lnTo>
                  <a:cubicBezTo>
                    <a:pt x="4584" y="8171"/>
                    <a:pt x="4374" y="7960"/>
                    <a:pt x="4116" y="7960"/>
                  </a:cubicBezTo>
                  <a:lnTo>
                    <a:pt x="2371" y="7960"/>
                  </a:lnTo>
                  <a:cubicBezTo>
                    <a:pt x="2113" y="7960"/>
                    <a:pt x="1903" y="8171"/>
                    <a:pt x="1903" y="8428"/>
                  </a:cubicBezTo>
                  <a:lnTo>
                    <a:pt x="1903" y="9859"/>
                  </a:lnTo>
                  <a:lnTo>
                    <a:pt x="1279" y="9859"/>
                  </a:lnTo>
                  <a:cubicBezTo>
                    <a:pt x="1223" y="9859"/>
                    <a:pt x="1169" y="9849"/>
                    <a:pt x="1119" y="9832"/>
                  </a:cubicBezTo>
                  <a:lnTo>
                    <a:pt x="1119" y="8428"/>
                  </a:lnTo>
                  <a:cubicBezTo>
                    <a:pt x="1119" y="7739"/>
                    <a:pt x="1680" y="7177"/>
                    <a:pt x="2371" y="7177"/>
                  </a:cubicBezTo>
                  <a:close/>
                  <a:moveTo>
                    <a:pt x="7084" y="784"/>
                  </a:moveTo>
                  <a:lnTo>
                    <a:pt x="7084" y="9859"/>
                  </a:lnTo>
                  <a:lnTo>
                    <a:pt x="6300" y="9859"/>
                  </a:lnTo>
                  <a:lnTo>
                    <a:pt x="6300" y="784"/>
                  </a:lnTo>
                  <a:close/>
                  <a:moveTo>
                    <a:pt x="10978" y="7177"/>
                  </a:moveTo>
                  <a:cubicBezTo>
                    <a:pt x="11668" y="7177"/>
                    <a:pt x="12230" y="7739"/>
                    <a:pt x="12230" y="8428"/>
                  </a:cubicBezTo>
                  <a:lnTo>
                    <a:pt x="12230" y="9836"/>
                  </a:lnTo>
                  <a:cubicBezTo>
                    <a:pt x="12182" y="9852"/>
                    <a:pt x="12132" y="9859"/>
                    <a:pt x="12080" y="9859"/>
                  </a:cubicBezTo>
                  <a:lnTo>
                    <a:pt x="11447" y="9859"/>
                  </a:lnTo>
                  <a:lnTo>
                    <a:pt x="11447" y="8428"/>
                  </a:lnTo>
                  <a:cubicBezTo>
                    <a:pt x="11447" y="8171"/>
                    <a:pt x="11237" y="7960"/>
                    <a:pt x="10978" y="7960"/>
                  </a:cubicBezTo>
                  <a:lnTo>
                    <a:pt x="9233" y="7960"/>
                  </a:lnTo>
                  <a:cubicBezTo>
                    <a:pt x="8976" y="7960"/>
                    <a:pt x="8765" y="8171"/>
                    <a:pt x="8765" y="8428"/>
                  </a:cubicBezTo>
                  <a:lnTo>
                    <a:pt x="8765" y="9859"/>
                  </a:lnTo>
                  <a:lnTo>
                    <a:pt x="7982" y="9859"/>
                  </a:lnTo>
                  <a:lnTo>
                    <a:pt x="7982" y="8428"/>
                  </a:lnTo>
                  <a:cubicBezTo>
                    <a:pt x="7982" y="7739"/>
                    <a:pt x="8543" y="7177"/>
                    <a:pt x="9233" y="7177"/>
                  </a:cubicBezTo>
                  <a:close/>
                  <a:moveTo>
                    <a:pt x="1279" y="0"/>
                  </a:moveTo>
                  <a:cubicBezTo>
                    <a:pt x="575" y="0"/>
                    <a:pt x="0" y="575"/>
                    <a:pt x="0" y="1279"/>
                  </a:cubicBezTo>
                  <a:lnTo>
                    <a:pt x="0" y="9363"/>
                  </a:lnTo>
                  <a:cubicBezTo>
                    <a:pt x="0" y="10068"/>
                    <a:pt x="575" y="10643"/>
                    <a:pt x="1279" y="10643"/>
                  </a:cubicBezTo>
                  <a:lnTo>
                    <a:pt x="4620" y="10643"/>
                  </a:lnTo>
                  <a:lnTo>
                    <a:pt x="4315" y="12581"/>
                  </a:lnTo>
                  <a:lnTo>
                    <a:pt x="3590" y="12581"/>
                  </a:lnTo>
                  <a:cubicBezTo>
                    <a:pt x="3374" y="12581"/>
                    <a:pt x="3200" y="12757"/>
                    <a:pt x="3200" y="12972"/>
                  </a:cubicBezTo>
                  <a:cubicBezTo>
                    <a:pt x="3200" y="13189"/>
                    <a:pt x="3375" y="13363"/>
                    <a:pt x="3590" y="13363"/>
                  </a:cubicBezTo>
                  <a:lnTo>
                    <a:pt x="9792" y="13363"/>
                  </a:lnTo>
                  <a:cubicBezTo>
                    <a:pt x="10009" y="13363"/>
                    <a:pt x="10183" y="13188"/>
                    <a:pt x="10183" y="12972"/>
                  </a:cubicBezTo>
                  <a:cubicBezTo>
                    <a:pt x="10183" y="12756"/>
                    <a:pt x="10008" y="12581"/>
                    <a:pt x="9792" y="12581"/>
                  </a:cubicBezTo>
                  <a:lnTo>
                    <a:pt x="9018" y="12581"/>
                  </a:lnTo>
                  <a:lnTo>
                    <a:pt x="8745" y="10643"/>
                  </a:lnTo>
                  <a:lnTo>
                    <a:pt x="12079" y="10643"/>
                  </a:lnTo>
                  <a:cubicBezTo>
                    <a:pt x="12783" y="10643"/>
                    <a:pt x="13358" y="10068"/>
                    <a:pt x="13358" y="9363"/>
                  </a:cubicBezTo>
                  <a:lnTo>
                    <a:pt x="13358" y="1279"/>
                  </a:lnTo>
                  <a:cubicBezTo>
                    <a:pt x="13359" y="575"/>
                    <a:pt x="12787" y="0"/>
                    <a:pt x="1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3" name="Google Shape;2983;p73"/>
          <p:cNvGrpSpPr/>
          <p:nvPr/>
        </p:nvGrpSpPr>
        <p:grpSpPr>
          <a:xfrm>
            <a:off x="3824970" y="3713751"/>
            <a:ext cx="418091" cy="418091"/>
            <a:chOff x="5923288" y="3459625"/>
            <a:chExt cx="418091" cy="418091"/>
          </a:xfrm>
        </p:grpSpPr>
        <p:sp>
          <p:nvSpPr>
            <p:cNvPr id="2984" name="Google Shape;2984;p73"/>
            <p:cNvSpPr/>
            <p:nvPr/>
          </p:nvSpPr>
          <p:spPr>
            <a:xfrm>
              <a:off x="6011629" y="3747393"/>
              <a:ext cx="41919" cy="41919"/>
            </a:xfrm>
            <a:custGeom>
              <a:rect b="b" l="l" r="r" t="t"/>
              <a:pathLst>
                <a:path extrusionOk="0" h="1340"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3"/>
            <p:cNvSpPr/>
            <p:nvPr/>
          </p:nvSpPr>
          <p:spPr>
            <a:xfrm>
              <a:off x="6100472" y="3636747"/>
              <a:ext cx="63722" cy="63722"/>
            </a:xfrm>
            <a:custGeom>
              <a:rect b="b" l="l" r="r" t="t"/>
              <a:pathLst>
                <a:path extrusionOk="0" h="2037" w="2037">
                  <a:moveTo>
                    <a:pt x="1019" y="1"/>
                  </a:moveTo>
                  <a:cubicBezTo>
                    <a:pt x="457" y="1"/>
                    <a:pt x="0" y="457"/>
                    <a:pt x="0" y="1019"/>
                  </a:cubicBezTo>
                  <a:cubicBezTo>
                    <a:pt x="0" y="1580"/>
                    <a:pt x="457" y="2037"/>
                    <a:pt x="1019" y="2037"/>
                  </a:cubicBezTo>
                  <a:cubicBezTo>
                    <a:pt x="1580" y="2037"/>
                    <a:pt x="2036" y="1580"/>
                    <a:pt x="2036" y="1019"/>
                  </a:cubicBezTo>
                  <a:cubicBezTo>
                    <a:pt x="2036" y="458"/>
                    <a:pt x="1580" y="1"/>
                    <a:pt x="1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3"/>
            <p:cNvSpPr/>
            <p:nvPr/>
          </p:nvSpPr>
          <p:spPr>
            <a:xfrm>
              <a:off x="5976468" y="3653796"/>
              <a:ext cx="29687" cy="29687"/>
            </a:xfrm>
            <a:custGeom>
              <a:rect b="b" l="l" r="r" t="t"/>
              <a:pathLst>
                <a:path extrusionOk="0" h="949" w="949">
                  <a:moveTo>
                    <a:pt x="1" y="0"/>
                  </a:moveTo>
                  <a:lnTo>
                    <a:pt x="1"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3"/>
            <p:cNvSpPr/>
            <p:nvPr/>
          </p:nvSpPr>
          <p:spPr>
            <a:xfrm>
              <a:off x="6117521" y="3794786"/>
              <a:ext cx="29656" cy="29687"/>
            </a:xfrm>
            <a:custGeom>
              <a:rect b="b" l="l" r="r" t="t"/>
              <a:pathLst>
                <a:path extrusionOk="0" h="949" w="948">
                  <a:moveTo>
                    <a:pt x="1" y="1"/>
                  </a:moveTo>
                  <a:lnTo>
                    <a:pt x="1" y="948"/>
                  </a:lnTo>
                  <a:lnTo>
                    <a:pt x="948" y="948"/>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3"/>
            <p:cNvSpPr/>
            <p:nvPr/>
          </p:nvSpPr>
          <p:spPr>
            <a:xfrm>
              <a:off x="6117521" y="3512743"/>
              <a:ext cx="29656" cy="29687"/>
            </a:xfrm>
            <a:custGeom>
              <a:rect b="b" l="l" r="r" t="t"/>
              <a:pathLst>
                <a:path extrusionOk="0" h="949" w="948">
                  <a:moveTo>
                    <a:pt x="1" y="1"/>
                  </a:moveTo>
                  <a:lnTo>
                    <a:pt x="1" y="949"/>
                  </a:lnTo>
                  <a:lnTo>
                    <a:pt x="948" y="949"/>
                  </a:lnTo>
                  <a:lnTo>
                    <a:pt x="9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3"/>
            <p:cNvSpPr/>
            <p:nvPr/>
          </p:nvSpPr>
          <p:spPr>
            <a:xfrm>
              <a:off x="6211024" y="3547998"/>
              <a:ext cx="41887" cy="41887"/>
            </a:xfrm>
            <a:custGeom>
              <a:rect b="b" l="l" r="r" t="t"/>
              <a:pathLst>
                <a:path extrusionOk="0" h="1339"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3"/>
            <p:cNvSpPr/>
            <p:nvPr/>
          </p:nvSpPr>
          <p:spPr>
            <a:xfrm>
              <a:off x="6011629" y="3547998"/>
              <a:ext cx="41919" cy="41887"/>
            </a:xfrm>
            <a:custGeom>
              <a:rect b="b" l="l" r="r" t="t"/>
              <a:pathLst>
                <a:path extrusionOk="0" h="1339" w="1340">
                  <a:moveTo>
                    <a:pt x="670" y="0"/>
                  </a:moveTo>
                  <a:lnTo>
                    <a:pt x="1"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3"/>
            <p:cNvSpPr/>
            <p:nvPr/>
          </p:nvSpPr>
          <p:spPr>
            <a:xfrm>
              <a:off x="6211024" y="3747393"/>
              <a:ext cx="41887" cy="41919"/>
            </a:xfrm>
            <a:custGeom>
              <a:rect b="b" l="l" r="r" t="t"/>
              <a:pathLst>
                <a:path extrusionOk="0" h="1340" w="1339">
                  <a:moveTo>
                    <a:pt x="670" y="0"/>
                  </a:moveTo>
                  <a:lnTo>
                    <a:pt x="0" y="669"/>
                  </a:lnTo>
                  <a:lnTo>
                    <a:pt x="670" y="1339"/>
                  </a:lnTo>
                  <a:lnTo>
                    <a:pt x="1339" y="669"/>
                  </a:lnTo>
                  <a:lnTo>
                    <a:pt x="6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3"/>
            <p:cNvSpPr/>
            <p:nvPr/>
          </p:nvSpPr>
          <p:spPr>
            <a:xfrm>
              <a:off x="5923288" y="3459625"/>
              <a:ext cx="418091" cy="418091"/>
            </a:xfrm>
            <a:custGeom>
              <a:rect b="b" l="l" r="r" t="t"/>
              <a:pathLst>
                <a:path extrusionOk="0" h="13365" w="13365">
                  <a:moveTo>
                    <a:pt x="7546" y="917"/>
                  </a:moveTo>
                  <a:cubicBezTo>
                    <a:pt x="7764" y="917"/>
                    <a:pt x="7938" y="1093"/>
                    <a:pt x="7938" y="1308"/>
                  </a:cubicBezTo>
                  <a:lnTo>
                    <a:pt x="7938" y="3040"/>
                  </a:lnTo>
                  <a:cubicBezTo>
                    <a:pt x="7938" y="3256"/>
                    <a:pt x="7762" y="3430"/>
                    <a:pt x="7546" y="3430"/>
                  </a:cubicBezTo>
                  <a:lnTo>
                    <a:pt x="5817" y="3430"/>
                  </a:lnTo>
                  <a:cubicBezTo>
                    <a:pt x="5601" y="3430"/>
                    <a:pt x="5426" y="3255"/>
                    <a:pt x="5426" y="3040"/>
                  </a:cubicBezTo>
                  <a:lnTo>
                    <a:pt x="5426" y="1308"/>
                  </a:lnTo>
                  <a:cubicBezTo>
                    <a:pt x="5426" y="1092"/>
                    <a:pt x="5602" y="917"/>
                    <a:pt x="5817" y="917"/>
                  </a:cubicBezTo>
                  <a:close/>
                  <a:moveTo>
                    <a:pt x="3495" y="1880"/>
                  </a:moveTo>
                  <a:cubicBezTo>
                    <a:pt x="3599" y="1880"/>
                    <a:pt x="3699" y="1921"/>
                    <a:pt x="3772" y="1994"/>
                  </a:cubicBezTo>
                  <a:lnTo>
                    <a:pt x="4995" y="3217"/>
                  </a:lnTo>
                  <a:cubicBezTo>
                    <a:pt x="5068" y="3291"/>
                    <a:pt x="5109" y="3390"/>
                    <a:pt x="5109" y="3494"/>
                  </a:cubicBezTo>
                  <a:cubicBezTo>
                    <a:pt x="5109" y="3599"/>
                    <a:pt x="5068" y="3698"/>
                    <a:pt x="4995" y="3771"/>
                  </a:cubicBezTo>
                  <a:lnTo>
                    <a:pt x="3772" y="4995"/>
                  </a:lnTo>
                  <a:cubicBezTo>
                    <a:pt x="3695" y="5072"/>
                    <a:pt x="3595" y="5109"/>
                    <a:pt x="3495" y="5109"/>
                  </a:cubicBezTo>
                  <a:cubicBezTo>
                    <a:pt x="3395" y="5109"/>
                    <a:pt x="3295" y="5071"/>
                    <a:pt x="3218" y="4995"/>
                  </a:cubicBezTo>
                  <a:lnTo>
                    <a:pt x="1995" y="3771"/>
                  </a:lnTo>
                  <a:cubicBezTo>
                    <a:pt x="1922" y="3698"/>
                    <a:pt x="1881" y="3599"/>
                    <a:pt x="1881" y="3494"/>
                  </a:cubicBezTo>
                  <a:cubicBezTo>
                    <a:pt x="1881" y="3390"/>
                    <a:pt x="1922" y="3291"/>
                    <a:pt x="1995" y="3217"/>
                  </a:cubicBezTo>
                  <a:lnTo>
                    <a:pt x="3218" y="1994"/>
                  </a:lnTo>
                  <a:cubicBezTo>
                    <a:pt x="3292" y="1921"/>
                    <a:pt x="3391" y="1880"/>
                    <a:pt x="3495" y="1880"/>
                  </a:cubicBezTo>
                  <a:close/>
                  <a:moveTo>
                    <a:pt x="9870" y="1880"/>
                  </a:moveTo>
                  <a:cubicBezTo>
                    <a:pt x="9975" y="1880"/>
                    <a:pt x="10074" y="1921"/>
                    <a:pt x="10147" y="1994"/>
                  </a:cubicBezTo>
                  <a:lnTo>
                    <a:pt x="11371" y="3217"/>
                  </a:lnTo>
                  <a:cubicBezTo>
                    <a:pt x="11443" y="3291"/>
                    <a:pt x="11484" y="3390"/>
                    <a:pt x="11484" y="3494"/>
                  </a:cubicBezTo>
                  <a:cubicBezTo>
                    <a:pt x="11484" y="3599"/>
                    <a:pt x="11443" y="3698"/>
                    <a:pt x="11371" y="3771"/>
                  </a:cubicBezTo>
                  <a:lnTo>
                    <a:pt x="10147" y="4995"/>
                  </a:lnTo>
                  <a:cubicBezTo>
                    <a:pt x="10070" y="5072"/>
                    <a:pt x="9970" y="5109"/>
                    <a:pt x="9870" y="5109"/>
                  </a:cubicBezTo>
                  <a:cubicBezTo>
                    <a:pt x="9770" y="5109"/>
                    <a:pt x="9670" y="5071"/>
                    <a:pt x="9593" y="4995"/>
                  </a:cubicBezTo>
                  <a:lnTo>
                    <a:pt x="8370" y="3771"/>
                  </a:lnTo>
                  <a:cubicBezTo>
                    <a:pt x="8216" y="3617"/>
                    <a:pt x="8216" y="3370"/>
                    <a:pt x="8370" y="3217"/>
                  </a:cubicBezTo>
                  <a:lnTo>
                    <a:pt x="9593" y="1994"/>
                  </a:lnTo>
                  <a:cubicBezTo>
                    <a:pt x="9667" y="1921"/>
                    <a:pt x="9766" y="1880"/>
                    <a:pt x="9870" y="1880"/>
                  </a:cubicBezTo>
                  <a:close/>
                  <a:moveTo>
                    <a:pt x="3041" y="5426"/>
                  </a:moveTo>
                  <a:cubicBezTo>
                    <a:pt x="3258" y="5426"/>
                    <a:pt x="3432" y="5601"/>
                    <a:pt x="3432" y="5816"/>
                  </a:cubicBezTo>
                  <a:lnTo>
                    <a:pt x="3432" y="7546"/>
                  </a:lnTo>
                  <a:cubicBezTo>
                    <a:pt x="3432" y="7763"/>
                    <a:pt x="3257" y="7938"/>
                    <a:pt x="3041" y="7938"/>
                  </a:cubicBezTo>
                  <a:lnTo>
                    <a:pt x="1310" y="7938"/>
                  </a:lnTo>
                  <a:cubicBezTo>
                    <a:pt x="1309" y="7938"/>
                    <a:pt x="1308" y="7938"/>
                    <a:pt x="1308" y="7938"/>
                  </a:cubicBezTo>
                  <a:cubicBezTo>
                    <a:pt x="1092" y="7938"/>
                    <a:pt x="919" y="7763"/>
                    <a:pt x="919" y="7546"/>
                  </a:cubicBezTo>
                  <a:lnTo>
                    <a:pt x="919" y="5816"/>
                  </a:lnTo>
                  <a:cubicBezTo>
                    <a:pt x="919" y="5600"/>
                    <a:pt x="1094" y="5426"/>
                    <a:pt x="1310" y="5426"/>
                  </a:cubicBezTo>
                  <a:close/>
                  <a:moveTo>
                    <a:pt x="12055" y="5427"/>
                  </a:moveTo>
                  <a:cubicBezTo>
                    <a:pt x="12272" y="5427"/>
                    <a:pt x="12447" y="5602"/>
                    <a:pt x="12447" y="5817"/>
                  </a:cubicBezTo>
                  <a:lnTo>
                    <a:pt x="12447" y="7548"/>
                  </a:lnTo>
                  <a:cubicBezTo>
                    <a:pt x="12448" y="7763"/>
                    <a:pt x="12272" y="7939"/>
                    <a:pt x="12055" y="7939"/>
                  </a:cubicBezTo>
                  <a:lnTo>
                    <a:pt x="10324" y="7939"/>
                  </a:lnTo>
                  <a:cubicBezTo>
                    <a:pt x="10108" y="7939"/>
                    <a:pt x="9934" y="7763"/>
                    <a:pt x="9934" y="7548"/>
                  </a:cubicBezTo>
                  <a:lnTo>
                    <a:pt x="9934" y="5817"/>
                  </a:lnTo>
                  <a:cubicBezTo>
                    <a:pt x="9934" y="5601"/>
                    <a:pt x="10109" y="5427"/>
                    <a:pt x="10324" y="5427"/>
                  </a:cubicBezTo>
                  <a:close/>
                  <a:moveTo>
                    <a:pt x="6683" y="4879"/>
                  </a:moveTo>
                  <a:cubicBezTo>
                    <a:pt x="7677" y="4879"/>
                    <a:pt x="8484" y="5687"/>
                    <a:pt x="8484" y="6681"/>
                  </a:cubicBezTo>
                  <a:cubicBezTo>
                    <a:pt x="8484" y="7674"/>
                    <a:pt x="7677" y="8482"/>
                    <a:pt x="6683" y="8482"/>
                  </a:cubicBezTo>
                  <a:cubicBezTo>
                    <a:pt x="5689" y="8482"/>
                    <a:pt x="4881" y="7674"/>
                    <a:pt x="4881" y="6681"/>
                  </a:cubicBezTo>
                  <a:cubicBezTo>
                    <a:pt x="4881" y="5687"/>
                    <a:pt x="5689" y="4879"/>
                    <a:pt x="6683" y="4879"/>
                  </a:cubicBezTo>
                  <a:close/>
                  <a:moveTo>
                    <a:pt x="3496" y="8254"/>
                  </a:moveTo>
                  <a:cubicBezTo>
                    <a:pt x="3597" y="8254"/>
                    <a:pt x="3697" y="8292"/>
                    <a:pt x="3774" y="8368"/>
                  </a:cubicBezTo>
                  <a:lnTo>
                    <a:pt x="4996" y="9591"/>
                  </a:lnTo>
                  <a:cubicBezTo>
                    <a:pt x="5069" y="9664"/>
                    <a:pt x="5110" y="9765"/>
                    <a:pt x="5110" y="9868"/>
                  </a:cubicBezTo>
                  <a:cubicBezTo>
                    <a:pt x="5110" y="9972"/>
                    <a:pt x="5069" y="10072"/>
                    <a:pt x="4996" y="10145"/>
                  </a:cubicBezTo>
                  <a:lnTo>
                    <a:pt x="3774" y="11368"/>
                  </a:lnTo>
                  <a:cubicBezTo>
                    <a:pt x="3700" y="11442"/>
                    <a:pt x="3600" y="11483"/>
                    <a:pt x="3497" y="11483"/>
                  </a:cubicBezTo>
                  <a:cubicBezTo>
                    <a:pt x="3392" y="11483"/>
                    <a:pt x="3293" y="11442"/>
                    <a:pt x="3220" y="11368"/>
                  </a:cubicBezTo>
                  <a:lnTo>
                    <a:pt x="1996" y="10145"/>
                  </a:lnTo>
                  <a:cubicBezTo>
                    <a:pt x="1923" y="10072"/>
                    <a:pt x="1882" y="9972"/>
                    <a:pt x="1882" y="9868"/>
                  </a:cubicBezTo>
                  <a:cubicBezTo>
                    <a:pt x="1882" y="9765"/>
                    <a:pt x="1923" y="9664"/>
                    <a:pt x="1996" y="9591"/>
                  </a:cubicBezTo>
                  <a:lnTo>
                    <a:pt x="3220" y="8368"/>
                  </a:lnTo>
                  <a:cubicBezTo>
                    <a:pt x="3296" y="8292"/>
                    <a:pt x="3396" y="8254"/>
                    <a:pt x="3496" y="8254"/>
                  </a:cubicBezTo>
                  <a:close/>
                  <a:moveTo>
                    <a:pt x="9870" y="8254"/>
                  </a:moveTo>
                  <a:cubicBezTo>
                    <a:pt x="9971" y="8254"/>
                    <a:pt x="10071" y="8292"/>
                    <a:pt x="10147" y="8369"/>
                  </a:cubicBezTo>
                  <a:lnTo>
                    <a:pt x="11371" y="9591"/>
                  </a:lnTo>
                  <a:cubicBezTo>
                    <a:pt x="11443" y="9664"/>
                    <a:pt x="11484" y="9765"/>
                    <a:pt x="11484" y="9868"/>
                  </a:cubicBezTo>
                  <a:cubicBezTo>
                    <a:pt x="11486" y="9972"/>
                    <a:pt x="11443" y="10072"/>
                    <a:pt x="11371" y="10145"/>
                  </a:cubicBezTo>
                  <a:lnTo>
                    <a:pt x="10147" y="11368"/>
                  </a:lnTo>
                  <a:cubicBezTo>
                    <a:pt x="10074" y="11442"/>
                    <a:pt x="9975" y="11483"/>
                    <a:pt x="9870" y="11483"/>
                  </a:cubicBezTo>
                  <a:cubicBezTo>
                    <a:pt x="9766" y="11483"/>
                    <a:pt x="9667" y="11442"/>
                    <a:pt x="9593" y="11368"/>
                  </a:cubicBezTo>
                  <a:lnTo>
                    <a:pt x="8370" y="10145"/>
                  </a:lnTo>
                  <a:cubicBezTo>
                    <a:pt x="8217" y="9992"/>
                    <a:pt x="8217" y="9744"/>
                    <a:pt x="8370" y="9591"/>
                  </a:cubicBezTo>
                  <a:lnTo>
                    <a:pt x="9593" y="8369"/>
                  </a:lnTo>
                  <a:cubicBezTo>
                    <a:pt x="9669" y="8292"/>
                    <a:pt x="9770" y="8254"/>
                    <a:pt x="9870" y="8254"/>
                  </a:cubicBezTo>
                  <a:close/>
                  <a:moveTo>
                    <a:pt x="7549" y="9933"/>
                  </a:moveTo>
                  <a:cubicBezTo>
                    <a:pt x="7765" y="9933"/>
                    <a:pt x="7939" y="10108"/>
                    <a:pt x="7939" y="10324"/>
                  </a:cubicBezTo>
                  <a:lnTo>
                    <a:pt x="7939" y="12053"/>
                  </a:lnTo>
                  <a:cubicBezTo>
                    <a:pt x="7939" y="12270"/>
                    <a:pt x="7764" y="12444"/>
                    <a:pt x="7549" y="12444"/>
                  </a:cubicBezTo>
                  <a:lnTo>
                    <a:pt x="5818" y="12444"/>
                  </a:lnTo>
                  <a:cubicBezTo>
                    <a:pt x="5602" y="12444"/>
                    <a:pt x="5427" y="12269"/>
                    <a:pt x="5427" y="12053"/>
                  </a:cubicBezTo>
                  <a:lnTo>
                    <a:pt x="5427" y="10324"/>
                  </a:lnTo>
                  <a:cubicBezTo>
                    <a:pt x="5427" y="10107"/>
                    <a:pt x="5603" y="9933"/>
                    <a:pt x="5818" y="9933"/>
                  </a:cubicBezTo>
                  <a:close/>
                  <a:moveTo>
                    <a:pt x="6683" y="0"/>
                  </a:moveTo>
                  <a:cubicBezTo>
                    <a:pt x="4898" y="0"/>
                    <a:pt x="3220" y="696"/>
                    <a:pt x="1958" y="1957"/>
                  </a:cubicBezTo>
                  <a:cubicBezTo>
                    <a:pt x="696" y="3219"/>
                    <a:pt x="1" y="4897"/>
                    <a:pt x="1" y="6682"/>
                  </a:cubicBezTo>
                  <a:cubicBezTo>
                    <a:pt x="1" y="8467"/>
                    <a:pt x="696" y="10145"/>
                    <a:pt x="1958" y="11407"/>
                  </a:cubicBezTo>
                  <a:cubicBezTo>
                    <a:pt x="3220" y="12669"/>
                    <a:pt x="4898" y="13364"/>
                    <a:pt x="6683" y="13364"/>
                  </a:cubicBezTo>
                  <a:cubicBezTo>
                    <a:pt x="8468" y="13364"/>
                    <a:pt x="10146" y="12669"/>
                    <a:pt x="11408" y="11407"/>
                  </a:cubicBezTo>
                  <a:cubicBezTo>
                    <a:pt x="12669" y="10145"/>
                    <a:pt x="13365" y="8467"/>
                    <a:pt x="13365" y="6682"/>
                  </a:cubicBezTo>
                  <a:cubicBezTo>
                    <a:pt x="13365" y="4897"/>
                    <a:pt x="12670" y="3219"/>
                    <a:pt x="11408" y="1957"/>
                  </a:cubicBezTo>
                  <a:cubicBezTo>
                    <a:pt x="10146" y="696"/>
                    <a:pt x="8468" y="0"/>
                    <a:pt x="66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3"/>
            <p:cNvSpPr/>
            <p:nvPr/>
          </p:nvSpPr>
          <p:spPr>
            <a:xfrm>
              <a:off x="6258511" y="3653796"/>
              <a:ext cx="29656" cy="29687"/>
            </a:xfrm>
            <a:custGeom>
              <a:rect b="b" l="l" r="r" t="t"/>
              <a:pathLst>
                <a:path extrusionOk="0" h="949" w="948">
                  <a:moveTo>
                    <a:pt x="0" y="0"/>
                  </a:moveTo>
                  <a:lnTo>
                    <a:pt x="0" y="948"/>
                  </a:lnTo>
                  <a:lnTo>
                    <a:pt x="948" y="948"/>
                  </a:lnTo>
                  <a:lnTo>
                    <a:pt x="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4" name="Google Shape;299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38"/>
          <p:cNvSpPr txBox="1"/>
          <p:nvPr>
            <p:ph type="title"/>
          </p:nvPr>
        </p:nvSpPr>
        <p:spPr>
          <a:xfrm>
            <a:off x="720000" y="1832050"/>
            <a:ext cx="2072100" cy="527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Overview</a:t>
            </a:r>
            <a:endParaRPr/>
          </a:p>
        </p:txBody>
      </p:sp>
      <p:sp>
        <p:nvSpPr>
          <p:cNvPr id="1606" name="Google Shape;1606;p38"/>
          <p:cNvSpPr txBox="1"/>
          <p:nvPr>
            <p:ph idx="9" type="title"/>
          </p:nvPr>
        </p:nvSpPr>
        <p:spPr>
          <a:xfrm>
            <a:off x="2127975" y="3642279"/>
            <a:ext cx="2072100" cy="527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Collaboration</a:t>
            </a:r>
            <a:endParaRPr/>
          </a:p>
        </p:txBody>
      </p:sp>
      <p:sp>
        <p:nvSpPr>
          <p:cNvPr id="1607" name="Google Shape;1607;p38"/>
          <p:cNvSpPr txBox="1"/>
          <p:nvPr>
            <p:ph idx="14" type="subTitle"/>
          </p:nvPr>
        </p:nvSpPr>
        <p:spPr>
          <a:xfrm>
            <a:off x="2127975" y="4170002"/>
            <a:ext cx="20721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collaboration</a:t>
            </a:r>
            <a:endParaRPr/>
          </a:p>
        </p:txBody>
      </p:sp>
      <p:sp>
        <p:nvSpPr>
          <p:cNvPr id="1608" name="Google Shape;1608;p38"/>
          <p:cNvSpPr txBox="1"/>
          <p:nvPr>
            <p:ph idx="15" type="title"/>
          </p:nvPr>
        </p:nvSpPr>
        <p:spPr>
          <a:xfrm>
            <a:off x="4943925" y="3642279"/>
            <a:ext cx="2072100" cy="527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Demo</a:t>
            </a:r>
            <a:endParaRPr/>
          </a:p>
        </p:txBody>
      </p:sp>
      <p:sp>
        <p:nvSpPr>
          <p:cNvPr id="1609" name="Google Shape;1609;p38"/>
          <p:cNvSpPr txBox="1"/>
          <p:nvPr>
            <p:ph idx="17" type="subTitle"/>
          </p:nvPr>
        </p:nvSpPr>
        <p:spPr>
          <a:xfrm>
            <a:off x="4943925" y="4170002"/>
            <a:ext cx="20721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some kinds of broken access control</a:t>
            </a:r>
            <a:endParaRPr/>
          </a:p>
        </p:txBody>
      </p:sp>
      <p:sp>
        <p:nvSpPr>
          <p:cNvPr id="1610" name="Google Shape;1610;p38"/>
          <p:cNvSpPr txBox="1"/>
          <p:nvPr>
            <p:ph idx="2" type="title"/>
          </p:nvPr>
        </p:nvSpPr>
        <p:spPr>
          <a:xfrm>
            <a:off x="1309050" y="143729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11" name="Google Shape;1611;p38"/>
          <p:cNvSpPr txBox="1"/>
          <p:nvPr>
            <p:ph idx="1" type="subTitle"/>
          </p:nvPr>
        </p:nvSpPr>
        <p:spPr>
          <a:xfrm>
            <a:off x="720000" y="2359748"/>
            <a:ext cx="20721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 of the broken access control system</a:t>
            </a:r>
            <a:endParaRPr/>
          </a:p>
        </p:txBody>
      </p:sp>
      <p:sp>
        <p:nvSpPr>
          <p:cNvPr id="1612" name="Google Shape;1612;p38"/>
          <p:cNvSpPr txBox="1"/>
          <p:nvPr>
            <p:ph idx="3" type="title"/>
          </p:nvPr>
        </p:nvSpPr>
        <p:spPr>
          <a:xfrm>
            <a:off x="3535950" y="1832050"/>
            <a:ext cx="2072100" cy="527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Internal</a:t>
            </a:r>
            <a:endParaRPr/>
          </a:p>
        </p:txBody>
      </p:sp>
      <p:sp>
        <p:nvSpPr>
          <p:cNvPr id="1613" name="Google Shape;1613;p38"/>
          <p:cNvSpPr txBox="1"/>
          <p:nvPr>
            <p:ph idx="5" type="subTitle"/>
          </p:nvPr>
        </p:nvSpPr>
        <p:spPr>
          <a:xfrm>
            <a:off x="3535950" y="2359748"/>
            <a:ext cx="20721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inside</a:t>
            </a:r>
            <a:endParaRPr/>
          </a:p>
        </p:txBody>
      </p:sp>
      <p:sp>
        <p:nvSpPr>
          <p:cNvPr id="1614" name="Google Shape;1614;p38"/>
          <p:cNvSpPr txBox="1"/>
          <p:nvPr>
            <p:ph idx="6" type="title"/>
          </p:nvPr>
        </p:nvSpPr>
        <p:spPr>
          <a:xfrm>
            <a:off x="6351900" y="1832050"/>
            <a:ext cx="2072100" cy="527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External</a:t>
            </a:r>
            <a:endParaRPr/>
          </a:p>
        </p:txBody>
      </p:sp>
      <p:sp>
        <p:nvSpPr>
          <p:cNvPr id="1615" name="Google Shape;1615;p38"/>
          <p:cNvSpPr txBox="1"/>
          <p:nvPr>
            <p:ph idx="4" type="title"/>
          </p:nvPr>
        </p:nvSpPr>
        <p:spPr>
          <a:xfrm>
            <a:off x="4092375" y="143729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16" name="Google Shape;1616;p38"/>
          <p:cNvSpPr txBox="1"/>
          <p:nvPr>
            <p:ph idx="7" type="title"/>
          </p:nvPr>
        </p:nvSpPr>
        <p:spPr>
          <a:xfrm>
            <a:off x="6908325" y="143729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17" name="Google Shape;1617;p38"/>
          <p:cNvSpPr txBox="1"/>
          <p:nvPr>
            <p:ph idx="8" type="subTitle"/>
          </p:nvPr>
        </p:nvSpPr>
        <p:spPr>
          <a:xfrm>
            <a:off x="6351900" y="2359748"/>
            <a:ext cx="2072100" cy="4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outside</a:t>
            </a:r>
            <a:endParaRPr/>
          </a:p>
        </p:txBody>
      </p:sp>
      <p:sp>
        <p:nvSpPr>
          <p:cNvPr id="1618" name="Google Shape;1618;p38"/>
          <p:cNvSpPr txBox="1"/>
          <p:nvPr>
            <p:ph idx="13" type="title"/>
          </p:nvPr>
        </p:nvSpPr>
        <p:spPr>
          <a:xfrm>
            <a:off x="2717025" y="3250733"/>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619" name="Google Shape;1619;p38"/>
          <p:cNvSpPr txBox="1"/>
          <p:nvPr>
            <p:ph idx="16" type="title"/>
          </p:nvPr>
        </p:nvSpPr>
        <p:spPr>
          <a:xfrm>
            <a:off x="5500350" y="3250733"/>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20" name="Google Shape;1620;p38"/>
          <p:cNvSpPr txBox="1"/>
          <p:nvPr>
            <p:ph idx="21"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621" name="Google Shape;162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grpSp>
        <p:nvGrpSpPr>
          <p:cNvPr id="2999" name="Google Shape;2999;p74"/>
          <p:cNvGrpSpPr/>
          <p:nvPr/>
        </p:nvGrpSpPr>
        <p:grpSpPr>
          <a:xfrm>
            <a:off x="592213" y="4208056"/>
            <a:ext cx="1021756" cy="332094"/>
            <a:chOff x="7289663" y="3996131"/>
            <a:chExt cx="1021756" cy="332094"/>
          </a:xfrm>
        </p:grpSpPr>
        <p:sp>
          <p:nvSpPr>
            <p:cNvPr id="3000" name="Google Shape;3000;p74"/>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4"/>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4"/>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4"/>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4"/>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74"/>
          <p:cNvGrpSpPr/>
          <p:nvPr/>
        </p:nvGrpSpPr>
        <p:grpSpPr>
          <a:xfrm>
            <a:off x="6192970" y="1792855"/>
            <a:ext cx="1625766" cy="1554766"/>
            <a:chOff x="6652533" y="1529057"/>
            <a:chExt cx="1496195" cy="1430854"/>
          </a:xfrm>
        </p:grpSpPr>
        <p:sp>
          <p:nvSpPr>
            <p:cNvPr id="3006" name="Google Shape;3006;p74"/>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4"/>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8" name="Google Shape;3008;p74"/>
          <p:cNvSpPr txBox="1"/>
          <p:nvPr>
            <p:ph type="title"/>
          </p:nvPr>
        </p:nvSpPr>
        <p:spPr>
          <a:xfrm>
            <a:off x="713100" y="1685688"/>
            <a:ext cx="4695000" cy="65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onsequence</a:t>
            </a:r>
            <a:endParaRPr/>
          </a:p>
        </p:txBody>
      </p:sp>
      <p:sp>
        <p:nvSpPr>
          <p:cNvPr id="3009" name="Google Shape;3009;p74"/>
          <p:cNvSpPr txBox="1"/>
          <p:nvPr>
            <p:ph idx="1" type="subTitle"/>
          </p:nvPr>
        </p:nvSpPr>
        <p:spPr>
          <a:xfrm>
            <a:off x="713100" y="2343913"/>
            <a:ext cx="4695000" cy="11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Failures typically lead to unauthorized information disclosure, modification, or destruction of all data or performing a business function outside the collaborators’ limits</a:t>
            </a:r>
            <a:endParaRPr/>
          </a:p>
        </p:txBody>
      </p:sp>
      <p:grpSp>
        <p:nvGrpSpPr>
          <p:cNvPr id="3010" name="Google Shape;3010;p74"/>
          <p:cNvGrpSpPr/>
          <p:nvPr/>
        </p:nvGrpSpPr>
        <p:grpSpPr>
          <a:xfrm>
            <a:off x="6640838" y="2331500"/>
            <a:ext cx="730018" cy="477474"/>
            <a:chOff x="6640838" y="2331500"/>
            <a:chExt cx="730018" cy="477474"/>
          </a:xfrm>
        </p:grpSpPr>
        <p:sp>
          <p:nvSpPr>
            <p:cNvPr id="3011" name="Google Shape;3011;p74"/>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4"/>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74"/>
          <p:cNvGrpSpPr/>
          <p:nvPr/>
        </p:nvGrpSpPr>
        <p:grpSpPr>
          <a:xfrm>
            <a:off x="1423411" y="3650472"/>
            <a:ext cx="749797" cy="717499"/>
            <a:chOff x="7847861" y="3178722"/>
            <a:chExt cx="749797" cy="717499"/>
          </a:xfrm>
        </p:grpSpPr>
        <p:sp>
          <p:nvSpPr>
            <p:cNvPr id="3014" name="Google Shape;3014;p74"/>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4"/>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4"/>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4"/>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4"/>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9" name="Google Shape;3019;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75"/>
          <p:cNvSpPr txBox="1"/>
          <p:nvPr>
            <p:ph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Common cases</a:t>
            </a:r>
            <a:endParaRPr>
              <a:solidFill>
                <a:schemeClr val="accent1"/>
              </a:solidFill>
            </a:endParaRPr>
          </a:p>
        </p:txBody>
      </p:sp>
      <p:sp>
        <p:nvSpPr>
          <p:cNvPr id="3025" name="Google Shape;3025;p75"/>
          <p:cNvSpPr txBox="1"/>
          <p:nvPr>
            <p:ph idx="2" type="title"/>
          </p:nvPr>
        </p:nvSpPr>
        <p:spPr>
          <a:xfrm>
            <a:off x="3599548" y="3282513"/>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26" name="Google Shape;3026;p75"/>
          <p:cNvSpPr txBox="1"/>
          <p:nvPr>
            <p:ph idx="1" type="subTitle"/>
          </p:nvPr>
        </p:nvSpPr>
        <p:spPr>
          <a:xfrm>
            <a:off x="3599550" y="3810226"/>
            <a:ext cx="19449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Collaboration knows specific information of system.</a:t>
            </a:r>
            <a:endParaRPr/>
          </a:p>
        </p:txBody>
      </p:sp>
      <p:sp>
        <p:nvSpPr>
          <p:cNvPr id="3027" name="Google Shape;3027;p75"/>
          <p:cNvSpPr txBox="1"/>
          <p:nvPr>
            <p:ph idx="3" type="title"/>
          </p:nvPr>
        </p:nvSpPr>
        <p:spPr>
          <a:xfrm>
            <a:off x="720000" y="2592325"/>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28" name="Google Shape;3028;p75"/>
          <p:cNvSpPr txBox="1"/>
          <p:nvPr>
            <p:ph idx="4" type="subTitle"/>
          </p:nvPr>
        </p:nvSpPr>
        <p:spPr>
          <a:xfrm>
            <a:off x="720025" y="3120025"/>
            <a:ext cx="19449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Collaboration knows source code of system.</a:t>
            </a:r>
            <a:endParaRPr/>
          </a:p>
        </p:txBody>
      </p:sp>
      <p:sp>
        <p:nvSpPr>
          <p:cNvPr id="3029" name="Google Shape;3029;p75"/>
          <p:cNvSpPr txBox="1"/>
          <p:nvPr>
            <p:ph idx="5" type="title"/>
          </p:nvPr>
        </p:nvSpPr>
        <p:spPr>
          <a:xfrm>
            <a:off x="6486000" y="2592325"/>
            <a:ext cx="19449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30" name="Google Shape;3030;p75"/>
          <p:cNvSpPr txBox="1"/>
          <p:nvPr>
            <p:ph idx="6" type="subTitle"/>
          </p:nvPr>
        </p:nvSpPr>
        <p:spPr>
          <a:xfrm>
            <a:off x="6486000" y="3120025"/>
            <a:ext cx="19449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Collaboration has specific permission in system.</a:t>
            </a:r>
            <a:endParaRPr/>
          </a:p>
        </p:txBody>
      </p:sp>
      <p:grpSp>
        <p:nvGrpSpPr>
          <p:cNvPr id="3031" name="Google Shape;3031;p75"/>
          <p:cNvGrpSpPr/>
          <p:nvPr/>
        </p:nvGrpSpPr>
        <p:grpSpPr>
          <a:xfrm>
            <a:off x="1317586" y="1780372"/>
            <a:ext cx="749797" cy="717499"/>
            <a:chOff x="1317586" y="1856572"/>
            <a:chExt cx="749797" cy="717499"/>
          </a:xfrm>
        </p:grpSpPr>
        <p:sp>
          <p:nvSpPr>
            <p:cNvPr id="3032" name="Google Shape;3032;p7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75"/>
          <p:cNvGrpSpPr/>
          <p:nvPr/>
        </p:nvGrpSpPr>
        <p:grpSpPr>
          <a:xfrm>
            <a:off x="1544241" y="1912062"/>
            <a:ext cx="335536" cy="418091"/>
            <a:chOff x="1325198" y="1996261"/>
            <a:chExt cx="335536" cy="418091"/>
          </a:xfrm>
        </p:grpSpPr>
        <p:sp>
          <p:nvSpPr>
            <p:cNvPr id="3035" name="Google Shape;3035;p75"/>
            <p:cNvSpPr/>
            <p:nvPr/>
          </p:nvSpPr>
          <p:spPr>
            <a:xfrm>
              <a:off x="1418889" y="2114228"/>
              <a:ext cx="146340" cy="71793"/>
            </a:xfrm>
            <a:custGeom>
              <a:rect b="b" l="l" r="r" t="t"/>
              <a:pathLst>
                <a:path extrusionOk="0" h="2295" w="4678">
                  <a:moveTo>
                    <a:pt x="4474" y="1"/>
                  </a:moveTo>
                  <a:lnTo>
                    <a:pt x="205" y="2"/>
                  </a:lnTo>
                  <a:cubicBezTo>
                    <a:pt x="92" y="2"/>
                    <a:pt x="1" y="93"/>
                    <a:pt x="1" y="205"/>
                  </a:cubicBezTo>
                  <a:lnTo>
                    <a:pt x="1" y="2053"/>
                  </a:lnTo>
                  <a:cubicBezTo>
                    <a:pt x="1" y="2167"/>
                    <a:pt x="93" y="2261"/>
                    <a:pt x="207" y="2264"/>
                  </a:cubicBezTo>
                  <a:lnTo>
                    <a:pt x="1226" y="2277"/>
                  </a:lnTo>
                  <a:lnTo>
                    <a:pt x="1228" y="2277"/>
                  </a:lnTo>
                  <a:cubicBezTo>
                    <a:pt x="1334" y="2277"/>
                    <a:pt x="1423" y="2198"/>
                    <a:pt x="1436" y="2093"/>
                  </a:cubicBezTo>
                  <a:cubicBezTo>
                    <a:pt x="1490" y="1649"/>
                    <a:pt x="1870" y="1314"/>
                    <a:pt x="2318" y="1314"/>
                  </a:cubicBezTo>
                  <a:cubicBezTo>
                    <a:pt x="2765" y="1314"/>
                    <a:pt x="3144" y="1648"/>
                    <a:pt x="3198" y="2091"/>
                  </a:cubicBezTo>
                  <a:lnTo>
                    <a:pt x="3206" y="2150"/>
                  </a:lnTo>
                  <a:cubicBezTo>
                    <a:pt x="3216" y="2225"/>
                    <a:pt x="3279" y="2281"/>
                    <a:pt x="3355" y="2283"/>
                  </a:cubicBezTo>
                  <a:lnTo>
                    <a:pt x="4524" y="2294"/>
                  </a:lnTo>
                  <a:cubicBezTo>
                    <a:pt x="4525" y="2294"/>
                    <a:pt x="4526" y="2294"/>
                    <a:pt x="4526" y="2294"/>
                  </a:cubicBezTo>
                  <a:cubicBezTo>
                    <a:pt x="4579" y="2294"/>
                    <a:pt x="4614" y="2267"/>
                    <a:pt x="4632" y="2250"/>
                  </a:cubicBezTo>
                  <a:cubicBezTo>
                    <a:pt x="4648" y="2235"/>
                    <a:pt x="4673" y="2203"/>
                    <a:pt x="4675" y="2155"/>
                  </a:cubicBezTo>
                  <a:lnTo>
                    <a:pt x="4675" y="1119"/>
                  </a:lnTo>
                  <a:cubicBezTo>
                    <a:pt x="4675" y="1114"/>
                    <a:pt x="4677" y="1109"/>
                    <a:pt x="4677" y="1103"/>
                  </a:cubicBezTo>
                  <a:lnTo>
                    <a:pt x="4677" y="203"/>
                  </a:lnTo>
                  <a:cubicBezTo>
                    <a:pt x="4677" y="150"/>
                    <a:pt x="4655" y="98"/>
                    <a:pt x="4618" y="59"/>
                  </a:cubicBezTo>
                  <a:cubicBezTo>
                    <a:pt x="4580" y="21"/>
                    <a:pt x="4529" y="1"/>
                    <a:pt x="4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1444822" y="2277209"/>
              <a:ext cx="90688" cy="41199"/>
            </a:xfrm>
            <a:custGeom>
              <a:rect b="b" l="l" r="r" t="t"/>
              <a:pathLst>
                <a:path extrusionOk="0" h="1317" w="2899">
                  <a:moveTo>
                    <a:pt x="307" y="1"/>
                  </a:moveTo>
                  <a:lnTo>
                    <a:pt x="210" y="320"/>
                  </a:lnTo>
                  <a:cubicBezTo>
                    <a:pt x="164" y="474"/>
                    <a:pt x="92" y="616"/>
                    <a:pt x="1" y="740"/>
                  </a:cubicBezTo>
                  <a:cubicBezTo>
                    <a:pt x="383" y="1112"/>
                    <a:pt x="887" y="1317"/>
                    <a:pt x="1421" y="1317"/>
                  </a:cubicBezTo>
                  <a:cubicBezTo>
                    <a:pt x="1967" y="1317"/>
                    <a:pt x="2479" y="1106"/>
                    <a:pt x="2864" y="720"/>
                  </a:cubicBezTo>
                  <a:lnTo>
                    <a:pt x="2899" y="684"/>
                  </a:lnTo>
                  <a:cubicBezTo>
                    <a:pt x="2821" y="572"/>
                    <a:pt x="2758" y="448"/>
                    <a:pt x="2713" y="314"/>
                  </a:cubicBezTo>
                  <a:lnTo>
                    <a:pt x="2621" y="35"/>
                  </a:lnTo>
                  <a:cubicBezTo>
                    <a:pt x="2275" y="175"/>
                    <a:pt x="1898" y="252"/>
                    <a:pt x="1507" y="252"/>
                  </a:cubicBezTo>
                  <a:cubicBezTo>
                    <a:pt x="1502" y="252"/>
                    <a:pt x="1497" y="252"/>
                    <a:pt x="1492" y="252"/>
                  </a:cubicBezTo>
                  <a:cubicBezTo>
                    <a:pt x="1075" y="252"/>
                    <a:pt x="674" y="163"/>
                    <a:pt x="3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1464781" y="2077596"/>
              <a:ext cx="54588" cy="12200"/>
            </a:xfrm>
            <a:custGeom>
              <a:rect b="b" l="l" r="r" t="t"/>
              <a:pathLst>
                <a:path extrusionOk="0" h="390" w="1745">
                  <a:moveTo>
                    <a:pt x="872" y="1"/>
                  </a:moveTo>
                  <a:cubicBezTo>
                    <a:pt x="629" y="1"/>
                    <a:pt x="386" y="84"/>
                    <a:pt x="175" y="251"/>
                  </a:cubicBezTo>
                  <a:lnTo>
                    <a:pt x="1" y="389"/>
                  </a:lnTo>
                  <a:lnTo>
                    <a:pt x="1745" y="389"/>
                  </a:lnTo>
                  <a:lnTo>
                    <a:pt x="1570" y="251"/>
                  </a:lnTo>
                  <a:cubicBezTo>
                    <a:pt x="1358" y="84"/>
                    <a:pt x="1115" y="1"/>
                    <a:pt x="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1588628" y="2139566"/>
              <a:ext cx="32158" cy="57529"/>
            </a:xfrm>
            <a:custGeom>
              <a:rect b="b" l="l" r="r" t="t"/>
              <a:pathLst>
                <a:path extrusionOk="0" h="1839" w="1028">
                  <a:moveTo>
                    <a:pt x="34" y="0"/>
                  </a:moveTo>
                  <a:lnTo>
                    <a:pt x="34" y="1332"/>
                  </a:lnTo>
                  <a:cubicBezTo>
                    <a:pt x="34" y="1344"/>
                    <a:pt x="34" y="1356"/>
                    <a:pt x="33" y="1367"/>
                  </a:cubicBezTo>
                  <a:cubicBezTo>
                    <a:pt x="33" y="1529"/>
                    <a:pt x="22" y="1684"/>
                    <a:pt x="0" y="1838"/>
                  </a:cubicBezTo>
                  <a:lnTo>
                    <a:pt x="108" y="1838"/>
                  </a:lnTo>
                  <a:cubicBezTo>
                    <a:pt x="616" y="1838"/>
                    <a:pt x="1027" y="1427"/>
                    <a:pt x="1027" y="919"/>
                  </a:cubicBezTo>
                  <a:cubicBezTo>
                    <a:pt x="1027" y="411"/>
                    <a:pt x="616"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1423425" y="2179764"/>
              <a:ext cx="136830" cy="80865"/>
            </a:xfrm>
            <a:custGeom>
              <a:rect b="b" l="l" r="r" t="t"/>
              <a:pathLst>
                <a:path extrusionOk="0" h="2585" w="4374">
                  <a:moveTo>
                    <a:pt x="2172" y="0"/>
                  </a:moveTo>
                  <a:cubicBezTo>
                    <a:pt x="2120" y="0"/>
                    <a:pt x="2075" y="40"/>
                    <a:pt x="2068" y="93"/>
                  </a:cubicBezTo>
                  <a:cubicBezTo>
                    <a:pt x="2006" y="591"/>
                    <a:pt x="1584" y="964"/>
                    <a:pt x="1084" y="964"/>
                  </a:cubicBezTo>
                  <a:cubicBezTo>
                    <a:pt x="1079" y="964"/>
                    <a:pt x="1074" y="964"/>
                    <a:pt x="1069" y="964"/>
                  </a:cubicBezTo>
                  <a:lnTo>
                    <a:pt x="52" y="951"/>
                  </a:lnTo>
                  <a:cubicBezTo>
                    <a:pt x="35" y="951"/>
                    <a:pt x="17" y="949"/>
                    <a:pt x="0" y="948"/>
                  </a:cubicBezTo>
                  <a:lnTo>
                    <a:pt x="0" y="948"/>
                  </a:lnTo>
                  <a:cubicBezTo>
                    <a:pt x="333" y="1903"/>
                    <a:pt x="1189" y="2584"/>
                    <a:pt x="2192" y="2584"/>
                  </a:cubicBezTo>
                  <a:cubicBezTo>
                    <a:pt x="2194" y="2584"/>
                    <a:pt x="2196" y="2584"/>
                    <a:pt x="2198" y="2584"/>
                  </a:cubicBezTo>
                  <a:cubicBezTo>
                    <a:pt x="3188" y="2584"/>
                    <a:pt x="4034" y="1919"/>
                    <a:pt x="4373" y="982"/>
                  </a:cubicBezTo>
                  <a:lnTo>
                    <a:pt x="4371" y="982"/>
                  </a:lnTo>
                  <a:lnTo>
                    <a:pt x="3204" y="970"/>
                  </a:lnTo>
                  <a:cubicBezTo>
                    <a:pt x="2737" y="966"/>
                    <a:pt x="2341" y="614"/>
                    <a:pt x="2284" y="150"/>
                  </a:cubicBezTo>
                  <a:lnTo>
                    <a:pt x="2277" y="93"/>
                  </a:lnTo>
                  <a:cubicBezTo>
                    <a:pt x="2270" y="40"/>
                    <a:pt x="2225" y="0"/>
                    <a:pt x="21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1364176" y="2139566"/>
              <a:ext cx="31220" cy="57529"/>
            </a:xfrm>
            <a:custGeom>
              <a:rect b="b" l="l" r="r" t="t"/>
              <a:pathLst>
                <a:path extrusionOk="0" h="1839" w="998">
                  <a:moveTo>
                    <a:pt x="920" y="0"/>
                  </a:moveTo>
                  <a:cubicBezTo>
                    <a:pt x="412" y="0"/>
                    <a:pt x="1" y="411"/>
                    <a:pt x="1" y="919"/>
                  </a:cubicBezTo>
                  <a:cubicBezTo>
                    <a:pt x="1" y="1427"/>
                    <a:pt x="412" y="1838"/>
                    <a:pt x="920" y="1838"/>
                  </a:cubicBezTo>
                  <a:lnTo>
                    <a:pt x="998" y="1838"/>
                  </a:lnTo>
                  <a:cubicBezTo>
                    <a:pt x="976" y="1682"/>
                    <a:pt x="965" y="1520"/>
                    <a:pt x="965" y="1357"/>
                  </a:cubicBezTo>
                  <a:lnTo>
                    <a:pt x="965" y="773"/>
                  </a:lnTo>
                  <a:cubicBezTo>
                    <a:pt x="965" y="761"/>
                    <a:pt x="966" y="750"/>
                    <a:pt x="966" y="739"/>
                  </a:cubicBezTo>
                  <a:lnTo>
                    <a:pt x="9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1325198" y="2313654"/>
              <a:ext cx="335536" cy="100698"/>
            </a:xfrm>
            <a:custGeom>
              <a:rect b="b" l="l" r="r" t="t"/>
              <a:pathLst>
                <a:path extrusionOk="0" h="3219" w="10726">
                  <a:moveTo>
                    <a:pt x="7346" y="0"/>
                  </a:moveTo>
                  <a:cubicBezTo>
                    <a:pt x="7334" y="17"/>
                    <a:pt x="7320" y="36"/>
                    <a:pt x="7303" y="52"/>
                  </a:cubicBezTo>
                  <a:lnTo>
                    <a:pt x="7244" y="111"/>
                  </a:lnTo>
                  <a:cubicBezTo>
                    <a:pt x="6710" y="644"/>
                    <a:pt x="6002" y="939"/>
                    <a:pt x="5248" y="939"/>
                  </a:cubicBezTo>
                  <a:cubicBezTo>
                    <a:pt x="4495" y="939"/>
                    <a:pt x="3787" y="644"/>
                    <a:pt x="3253" y="111"/>
                  </a:cubicBezTo>
                  <a:cubicBezTo>
                    <a:pt x="3233" y="90"/>
                    <a:pt x="3215" y="69"/>
                    <a:pt x="3201" y="44"/>
                  </a:cubicBezTo>
                  <a:lnTo>
                    <a:pt x="1181" y="520"/>
                  </a:lnTo>
                  <a:cubicBezTo>
                    <a:pt x="744" y="668"/>
                    <a:pt x="413" y="1058"/>
                    <a:pt x="315" y="1541"/>
                  </a:cubicBezTo>
                  <a:lnTo>
                    <a:pt x="28" y="2950"/>
                  </a:lnTo>
                  <a:cubicBezTo>
                    <a:pt x="1" y="3089"/>
                    <a:pt x="98" y="3219"/>
                    <a:pt x="228" y="3219"/>
                  </a:cubicBezTo>
                  <a:lnTo>
                    <a:pt x="10498" y="3219"/>
                  </a:lnTo>
                  <a:cubicBezTo>
                    <a:pt x="10628" y="3218"/>
                    <a:pt x="10725" y="3084"/>
                    <a:pt x="10694" y="2945"/>
                  </a:cubicBezTo>
                  <a:lnTo>
                    <a:pt x="10355" y="1428"/>
                  </a:lnTo>
                  <a:cubicBezTo>
                    <a:pt x="10244" y="939"/>
                    <a:pt x="9896" y="552"/>
                    <a:pt x="9447" y="421"/>
                  </a:cubicBezTo>
                  <a:lnTo>
                    <a:pt x="7409" y="21"/>
                  </a:lnTo>
                  <a:cubicBezTo>
                    <a:pt x="7387" y="13"/>
                    <a:pt x="7367" y="6"/>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1399807" y="1996261"/>
              <a:ext cx="182533" cy="104859"/>
            </a:xfrm>
            <a:custGeom>
              <a:rect b="b" l="l" r="r" t="t"/>
              <a:pathLst>
                <a:path extrusionOk="0" h="3352" w="5835">
                  <a:moveTo>
                    <a:pt x="4546" y="1"/>
                  </a:moveTo>
                  <a:lnTo>
                    <a:pt x="2975" y="34"/>
                  </a:lnTo>
                  <a:cubicBezTo>
                    <a:pt x="1838" y="58"/>
                    <a:pt x="900" y="397"/>
                    <a:pt x="366" y="1399"/>
                  </a:cubicBezTo>
                  <a:cubicBezTo>
                    <a:pt x="354" y="1421"/>
                    <a:pt x="344" y="1442"/>
                    <a:pt x="332" y="1464"/>
                  </a:cubicBezTo>
                  <a:cubicBezTo>
                    <a:pt x="260" y="1604"/>
                    <a:pt x="75" y="1895"/>
                    <a:pt x="31" y="2387"/>
                  </a:cubicBezTo>
                  <a:cubicBezTo>
                    <a:pt x="1" y="2729"/>
                    <a:pt x="14" y="3056"/>
                    <a:pt x="52" y="3351"/>
                  </a:cubicBezTo>
                  <a:cubicBezTo>
                    <a:pt x="233" y="3131"/>
                    <a:pt x="507" y="2989"/>
                    <a:pt x="812" y="2989"/>
                  </a:cubicBezTo>
                  <a:lnTo>
                    <a:pt x="1767" y="2237"/>
                  </a:lnTo>
                  <a:cubicBezTo>
                    <a:pt x="2121" y="1958"/>
                    <a:pt x="2536" y="1819"/>
                    <a:pt x="2950" y="1819"/>
                  </a:cubicBezTo>
                  <a:cubicBezTo>
                    <a:pt x="3364" y="1819"/>
                    <a:pt x="3777" y="1958"/>
                    <a:pt x="4130" y="2235"/>
                  </a:cubicBezTo>
                  <a:lnTo>
                    <a:pt x="5085" y="2988"/>
                  </a:lnTo>
                  <a:cubicBezTo>
                    <a:pt x="5332" y="2988"/>
                    <a:pt x="5562" y="3078"/>
                    <a:pt x="5743" y="3242"/>
                  </a:cubicBezTo>
                  <a:cubicBezTo>
                    <a:pt x="5797" y="2855"/>
                    <a:pt x="5834" y="2463"/>
                    <a:pt x="5825" y="2165"/>
                  </a:cubicBezTo>
                  <a:cubicBezTo>
                    <a:pt x="5809" y="1666"/>
                    <a:pt x="5571" y="874"/>
                    <a:pt x="5372" y="448"/>
                  </a:cubicBezTo>
                  <a:cubicBezTo>
                    <a:pt x="5224" y="134"/>
                    <a:pt x="4930" y="21"/>
                    <a:pt x="45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3" name="Google Shape;3043;p75"/>
          <p:cNvGrpSpPr/>
          <p:nvPr/>
        </p:nvGrpSpPr>
        <p:grpSpPr>
          <a:xfrm>
            <a:off x="4200561" y="2470572"/>
            <a:ext cx="749797" cy="717499"/>
            <a:chOff x="1317586" y="1856572"/>
            <a:chExt cx="749797" cy="717499"/>
          </a:xfrm>
        </p:grpSpPr>
        <p:sp>
          <p:nvSpPr>
            <p:cNvPr id="3044" name="Google Shape;3044;p7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75"/>
          <p:cNvGrpSpPr/>
          <p:nvPr/>
        </p:nvGrpSpPr>
        <p:grpSpPr>
          <a:xfrm>
            <a:off x="7083536" y="1780372"/>
            <a:ext cx="749797" cy="717499"/>
            <a:chOff x="1317586" y="1856572"/>
            <a:chExt cx="749797" cy="717499"/>
          </a:xfrm>
        </p:grpSpPr>
        <p:sp>
          <p:nvSpPr>
            <p:cNvPr id="3047" name="Google Shape;3047;p75"/>
            <p:cNvSpPr/>
            <p:nvPr/>
          </p:nvSpPr>
          <p:spPr>
            <a:xfrm>
              <a:off x="1317586" y="189188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1356662" y="185657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75"/>
          <p:cNvGrpSpPr/>
          <p:nvPr/>
        </p:nvGrpSpPr>
        <p:grpSpPr>
          <a:xfrm>
            <a:off x="7249359" y="1930079"/>
            <a:ext cx="418184" cy="418091"/>
            <a:chOff x="3844034" y="4190228"/>
            <a:chExt cx="418184" cy="418091"/>
          </a:xfrm>
        </p:grpSpPr>
        <p:sp>
          <p:nvSpPr>
            <p:cNvPr id="3050" name="Google Shape;3050;p75"/>
            <p:cNvSpPr/>
            <p:nvPr/>
          </p:nvSpPr>
          <p:spPr>
            <a:xfrm>
              <a:off x="3844034" y="4190259"/>
              <a:ext cx="144025" cy="143993"/>
            </a:xfrm>
            <a:custGeom>
              <a:rect b="b" l="l" r="r" t="t"/>
              <a:pathLst>
                <a:path extrusionOk="0" h="4603" w="4604">
                  <a:moveTo>
                    <a:pt x="392" y="0"/>
                  </a:moveTo>
                  <a:cubicBezTo>
                    <a:pt x="175" y="0"/>
                    <a:pt x="1" y="176"/>
                    <a:pt x="1" y="391"/>
                  </a:cubicBezTo>
                  <a:lnTo>
                    <a:pt x="1" y="4212"/>
                  </a:lnTo>
                  <a:cubicBezTo>
                    <a:pt x="2" y="4427"/>
                    <a:pt x="177" y="4602"/>
                    <a:pt x="393" y="4602"/>
                  </a:cubicBezTo>
                  <a:cubicBezTo>
                    <a:pt x="609" y="4602"/>
                    <a:pt x="785" y="4427"/>
                    <a:pt x="785" y="4211"/>
                  </a:cubicBezTo>
                  <a:lnTo>
                    <a:pt x="785" y="782"/>
                  </a:lnTo>
                  <a:lnTo>
                    <a:pt x="4213" y="782"/>
                  </a:lnTo>
                  <a:cubicBezTo>
                    <a:pt x="4429" y="782"/>
                    <a:pt x="4604" y="607"/>
                    <a:pt x="4604" y="391"/>
                  </a:cubicBezTo>
                  <a:cubicBezTo>
                    <a:pt x="4604" y="176"/>
                    <a:pt x="4428" y="0"/>
                    <a:pt x="4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4118162" y="4190228"/>
              <a:ext cx="144025" cy="143993"/>
            </a:xfrm>
            <a:custGeom>
              <a:rect b="b" l="l" r="r" t="t"/>
              <a:pathLst>
                <a:path extrusionOk="0" h="4603" w="4604">
                  <a:moveTo>
                    <a:pt x="392" y="0"/>
                  </a:moveTo>
                  <a:cubicBezTo>
                    <a:pt x="174" y="0"/>
                    <a:pt x="0" y="176"/>
                    <a:pt x="0" y="391"/>
                  </a:cubicBezTo>
                  <a:cubicBezTo>
                    <a:pt x="0" y="607"/>
                    <a:pt x="177" y="782"/>
                    <a:pt x="392" y="782"/>
                  </a:cubicBezTo>
                  <a:lnTo>
                    <a:pt x="3820" y="782"/>
                  </a:lnTo>
                  <a:lnTo>
                    <a:pt x="3820" y="4211"/>
                  </a:lnTo>
                  <a:cubicBezTo>
                    <a:pt x="3820" y="4428"/>
                    <a:pt x="3996" y="4602"/>
                    <a:pt x="4211" y="4602"/>
                  </a:cubicBezTo>
                  <a:cubicBezTo>
                    <a:pt x="4426" y="4602"/>
                    <a:pt x="4603" y="4427"/>
                    <a:pt x="4603" y="4211"/>
                  </a:cubicBezTo>
                  <a:lnTo>
                    <a:pt x="4603" y="390"/>
                  </a:lnTo>
                  <a:cubicBezTo>
                    <a:pt x="4604" y="176"/>
                    <a:pt x="4428" y="0"/>
                    <a:pt x="42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4118225" y="4464232"/>
              <a:ext cx="143993" cy="144025"/>
            </a:xfrm>
            <a:custGeom>
              <a:rect b="b" l="l" r="r" t="t"/>
              <a:pathLst>
                <a:path extrusionOk="0" h="4604" w="4603">
                  <a:moveTo>
                    <a:pt x="4211" y="1"/>
                  </a:moveTo>
                  <a:cubicBezTo>
                    <a:pt x="3994" y="1"/>
                    <a:pt x="3819" y="177"/>
                    <a:pt x="3819" y="393"/>
                  </a:cubicBezTo>
                  <a:lnTo>
                    <a:pt x="3819" y="3821"/>
                  </a:lnTo>
                  <a:lnTo>
                    <a:pt x="391" y="3821"/>
                  </a:lnTo>
                  <a:cubicBezTo>
                    <a:pt x="175" y="3821"/>
                    <a:pt x="0" y="3997"/>
                    <a:pt x="0" y="4212"/>
                  </a:cubicBezTo>
                  <a:cubicBezTo>
                    <a:pt x="0" y="4427"/>
                    <a:pt x="176" y="4603"/>
                    <a:pt x="391" y="4603"/>
                  </a:cubicBezTo>
                  <a:lnTo>
                    <a:pt x="4212" y="4603"/>
                  </a:lnTo>
                  <a:cubicBezTo>
                    <a:pt x="4428" y="4603"/>
                    <a:pt x="4603" y="4427"/>
                    <a:pt x="4603" y="4212"/>
                  </a:cubicBezTo>
                  <a:lnTo>
                    <a:pt x="4603" y="390"/>
                  </a:lnTo>
                  <a:cubicBezTo>
                    <a:pt x="4602" y="177"/>
                    <a:pt x="4426" y="1"/>
                    <a:pt x="4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3844096" y="4464294"/>
              <a:ext cx="144056" cy="144025"/>
            </a:xfrm>
            <a:custGeom>
              <a:rect b="b" l="l" r="r" t="t"/>
              <a:pathLst>
                <a:path extrusionOk="0" h="4604" w="4605">
                  <a:moveTo>
                    <a:pt x="393" y="1"/>
                  </a:moveTo>
                  <a:cubicBezTo>
                    <a:pt x="175" y="1"/>
                    <a:pt x="1" y="176"/>
                    <a:pt x="1" y="392"/>
                  </a:cubicBezTo>
                  <a:lnTo>
                    <a:pt x="1" y="4213"/>
                  </a:lnTo>
                  <a:cubicBezTo>
                    <a:pt x="1" y="4429"/>
                    <a:pt x="177" y="4603"/>
                    <a:pt x="393" y="4603"/>
                  </a:cubicBezTo>
                  <a:lnTo>
                    <a:pt x="4214" y="4603"/>
                  </a:lnTo>
                  <a:cubicBezTo>
                    <a:pt x="4430" y="4603"/>
                    <a:pt x="4605" y="4428"/>
                    <a:pt x="4605" y="4213"/>
                  </a:cubicBezTo>
                  <a:cubicBezTo>
                    <a:pt x="4605" y="3997"/>
                    <a:pt x="4429" y="3820"/>
                    <a:pt x="4212" y="3820"/>
                  </a:cubicBezTo>
                  <a:lnTo>
                    <a:pt x="784" y="3820"/>
                  </a:lnTo>
                  <a:lnTo>
                    <a:pt x="784" y="392"/>
                  </a:lnTo>
                  <a:cubicBezTo>
                    <a:pt x="784" y="175"/>
                    <a:pt x="608" y="1"/>
                    <a:pt x="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4028256" y="4371542"/>
              <a:ext cx="49770" cy="15485"/>
            </a:xfrm>
            <a:custGeom>
              <a:rect b="b" l="l" r="r" t="t"/>
              <a:pathLst>
                <a:path extrusionOk="0" h="495" w="1591">
                  <a:moveTo>
                    <a:pt x="796" y="0"/>
                  </a:moveTo>
                  <a:cubicBezTo>
                    <a:pt x="447" y="0"/>
                    <a:pt x="145" y="202"/>
                    <a:pt x="1" y="495"/>
                  </a:cubicBezTo>
                  <a:lnTo>
                    <a:pt x="1591" y="495"/>
                  </a:lnTo>
                  <a:cubicBezTo>
                    <a:pt x="1446" y="201"/>
                    <a:pt x="1144" y="0"/>
                    <a:pt x="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4028256" y="4411521"/>
              <a:ext cx="49770" cy="15485"/>
            </a:xfrm>
            <a:custGeom>
              <a:rect b="b" l="l" r="r" t="t"/>
              <a:pathLst>
                <a:path extrusionOk="0" h="495" w="1591">
                  <a:moveTo>
                    <a:pt x="1" y="0"/>
                  </a:moveTo>
                  <a:cubicBezTo>
                    <a:pt x="144" y="293"/>
                    <a:pt x="447" y="495"/>
                    <a:pt x="796" y="495"/>
                  </a:cubicBezTo>
                  <a:cubicBezTo>
                    <a:pt x="1145" y="495"/>
                    <a:pt x="1446" y="294"/>
                    <a:pt x="15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4119758" y="4306630"/>
              <a:ext cx="116559" cy="80427"/>
            </a:xfrm>
            <a:custGeom>
              <a:rect b="b" l="l" r="r" t="t"/>
              <a:pathLst>
                <a:path extrusionOk="0" h="2571" w="3726">
                  <a:moveTo>
                    <a:pt x="0" y="1"/>
                  </a:moveTo>
                  <a:cubicBezTo>
                    <a:pt x="158" y="116"/>
                    <a:pt x="308" y="242"/>
                    <a:pt x="449" y="384"/>
                  </a:cubicBezTo>
                  <a:cubicBezTo>
                    <a:pt x="1045" y="979"/>
                    <a:pt x="1408" y="1744"/>
                    <a:pt x="1496" y="2571"/>
                  </a:cubicBezTo>
                  <a:lnTo>
                    <a:pt x="3725" y="2571"/>
                  </a:lnTo>
                  <a:cubicBezTo>
                    <a:pt x="3522" y="2278"/>
                    <a:pt x="3073" y="1709"/>
                    <a:pt x="2347" y="1160"/>
                  </a:cubicBezTo>
                  <a:cubicBezTo>
                    <a:pt x="1651" y="634"/>
                    <a:pt x="859" y="244"/>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3964346" y="4411521"/>
              <a:ext cx="177497" cy="77362"/>
            </a:xfrm>
            <a:custGeom>
              <a:rect b="b" l="l" r="r" t="t"/>
              <a:pathLst>
                <a:path extrusionOk="0" h="2473" w="5674">
                  <a:moveTo>
                    <a:pt x="0" y="0"/>
                  </a:moveTo>
                  <a:cubicBezTo>
                    <a:pt x="191" y="1396"/>
                    <a:pt x="1388" y="2472"/>
                    <a:pt x="2837" y="2472"/>
                  </a:cubicBezTo>
                  <a:cubicBezTo>
                    <a:pt x="4285" y="2472"/>
                    <a:pt x="5481" y="1396"/>
                    <a:pt x="5673" y="0"/>
                  </a:cubicBezTo>
                  <a:lnTo>
                    <a:pt x="4461" y="0"/>
                  </a:lnTo>
                  <a:cubicBezTo>
                    <a:pt x="4284" y="733"/>
                    <a:pt x="3624" y="1278"/>
                    <a:pt x="2838" y="1278"/>
                  </a:cubicBezTo>
                  <a:cubicBezTo>
                    <a:pt x="2052" y="1278"/>
                    <a:pt x="1391" y="733"/>
                    <a:pt x="1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3964440" y="4309665"/>
              <a:ext cx="177497" cy="77362"/>
            </a:xfrm>
            <a:custGeom>
              <a:rect b="b" l="l" r="r" t="t"/>
              <a:pathLst>
                <a:path extrusionOk="0" h="2473" w="5674">
                  <a:moveTo>
                    <a:pt x="2837" y="0"/>
                  </a:moveTo>
                  <a:cubicBezTo>
                    <a:pt x="1388" y="0"/>
                    <a:pt x="190" y="1076"/>
                    <a:pt x="1" y="2473"/>
                  </a:cubicBezTo>
                  <a:lnTo>
                    <a:pt x="1213" y="2473"/>
                  </a:lnTo>
                  <a:cubicBezTo>
                    <a:pt x="1389" y="1740"/>
                    <a:pt x="2050" y="1194"/>
                    <a:pt x="2836" y="1194"/>
                  </a:cubicBezTo>
                  <a:cubicBezTo>
                    <a:pt x="3622" y="1194"/>
                    <a:pt x="4282" y="1740"/>
                    <a:pt x="4460" y="2473"/>
                  </a:cubicBezTo>
                  <a:lnTo>
                    <a:pt x="5673" y="2473"/>
                  </a:lnTo>
                  <a:cubicBezTo>
                    <a:pt x="5482" y="1076"/>
                    <a:pt x="4285" y="0"/>
                    <a:pt x="28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3869873" y="4305535"/>
              <a:ext cx="118185" cy="81522"/>
            </a:xfrm>
            <a:custGeom>
              <a:rect b="b" l="l" r="r" t="t"/>
              <a:pathLst>
                <a:path extrusionOk="0" h="2606" w="3778">
                  <a:moveTo>
                    <a:pt x="3778" y="0"/>
                  </a:moveTo>
                  <a:lnTo>
                    <a:pt x="3778" y="0"/>
                  </a:lnTo>
                  <a:cubicBezTo>
                    <a:pt x="3581" y="53"/>
                    <a:pt x="3386" y="115"/>
                    <a:pt x="3196" y="184"/>
                  </a:cubicBezTo>
                  <a:cubicBezTo>
                    <a:pt x="2539" y="423"/>
                    <a:pt x="1928" y="757"/>
                    <a:pt x="1377" y="1178"/>
                  </a:cubicBezTo>
                  <a:cubicBezTo>
                    <a:pt x="651" y="1733"/>
                    <a:pt x="207" y="2303"/>
                    <a:pt x="1" y="2606"/>
                  </a:cubicBezTo>
                  <a:lnTo>
                    <a:pt x="2234" y="2606"/>
                  </a:lnTo>
                  <a:cubicBezTo>
                    <a:pt x="2321" y="1780"/>
                    <a:pt x="2685" y="1015"/>
                    <a:pt x="3282" y="419"/>
                  </a:cubicBezTo>
                  <a:cubicBezTo>
                    <a:pt x="3436" y="262"/>
                    <a:pt x="3602" y="123"/>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4118225" y="4411489"/>
              <a:ext cx="118217" cy="81522"/>
            </a:xfrm>
            <a:custGeom>
              <a:rect b="b" l="l" r="r" t="t"/>
              <a:pathLst>
                <a:path extrusionOk="0" h="2606" w="3779">
                  <a:moveTo>
                    <a:pt x="1546" y="0"/>
                  </a:moveTo>
                  <a:cubicBezTo>
                    <a:pt x="1458" y="827"/>
                    <a:pt x="1094" y="1592"/>
                    <a:pt x="499" y="2187"/>
                  </a:cubicBezTo>
                  <a:cubicBezTo>
                    <a:pt x="344" y="2342"/>
                    <a:pt x="177" y="2482"/>
                    <a:pt x="0" y="2606"/>
                  </a:cubicBezTo>
                  <a:cubicBezTo>
                    <a:pt x="197" y="2552"/>
                    <a:pt x="392" y="2491"/>
                    <a:pt x="583" y="2422"/>
                  </a:cubicBezTo>
                  <a:cubicBezTo>
                    <a:pt x="1239" y="2183"/>
                    <a:pt x="1852" y="1849"/>
                    <a:pt x="2402" y="1428"/>
                  </a:cubicBezTo>
                  <a:cubicBezTo>
                    <a:pt x="3129" y="873"/>
                    <a:pt x="3572" y="303"/>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3869904" y="4411521"/>
              <a:ext cx="116652" cy="80365"/>
            </a:xfrm>
            <a:custGeom>
              <a:rect b="b" l="l" r="r" t="t"/>
              <a:pathLst>
                <a:path extrusionOk="0" h="2569" w="3729">
                  <a:moveTo>
                    <a:pt x="1" y="0"/>
                  </a:moveTo>
                  <a:cubicBezTo>
                    <a:pt x="206" y="292"/>
                    <a:pt x="655" y="859"/>
                    <a:pt x="1380" y="1410"/>
                  </a:cubicBezTo>
                  <a:cubicBezTo>
                    <a:pt x="2077" y="1938"/>
                    <a:pt x="2869" y="2326"/>
                    <a:pt x="3728" y="2569"/>
                  </a:cubicBezTo>
                  <a:cubicBezTo>
                    <a:pt x="3570" y="2454"/>
                    <a:pt x="3421" y="2328"/>
                    <a:pt x="3279" y="2186"/>
                  </a:cubicBezTo>
                  <a:cubicBezTo>
                    <a:pt x="2684" y="1591"/>
                    <a:pt x="2320" y="826"/>
                    <a:pt x="22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2" name="Google Shape;3062;p75"/>
          <p:cNvGrpSpPr/>
          <p:nvPr/>
        </p:nvGrpSpPr>
        <p:grpSpPr>
          <a:xfrm>
            <a:off x="4366369" y="2620350"/>
            <a:ext cx="418153" cy="417965"/>
            <a:chOff x="3243191" y="1996386"/>
            <a:chExt cx="418153" cy="417965"/>
          </a:xfrm>
        </p:grpSpPr>
        <p:sp>
          <p:nvSpPr>
            <p:cNvPr id="3063" name="Google Shape;3063;p75"/>
            <p:cNvSpPr/>
            <p:nvPr/>
          </p:nvSpPr>
          <p:spPr>
            <a:xfrm>
              <a:off x="3604973" y="2102246"/>
              <a:ext cx="56371" cy="309321"/>
            </a:xfrm>
            <a:custGeom>
              <a:rect b="b" l="l" r="r" t="t"/>
              <a:pathLst>
                <a:path extrusionOk="0" h="9888" w="1802">
                  <a:moveTo>
                    <a:pt x="1802" y="0"/>
                  </a:moveTo>
                  <a:cubicBezTo>
                    <a:pt x="1415" y="271"/>
                    <a:pt x="872" y="531"/>
                    <a:pt x="118" y="759"/>
                  </a:cubicBezTo>
                  <a:cubicBezTo>
                    <a:pt x="48" y="780"/>
                    <a:pt x="1" y="843"/>
                    <a:pt x="1" y="915"/>
                  </a:cubicBezTo>
                  <a:lnTo>
                    <a:pt x="1" y="9658"/>
                  </a:lnTo>
                  <a:cubicBezTo>
                    <a:pt x="1" y="9789"/>
                    <a:pt x="108" y="9888"/>
                    <a:pt x="229" y="9888"/>
                  </a:cubicBezTo>
                  <a:cubicBezTo>
                    <a:pt x="256" y="9888"/>
                    <a:pt x="283" y="9883"/>
                    <a:pt x="310" y="9872"/>
                  </a:cubicBezTo>
                  <a:cubicBezTo>
                    <a:pt x="1258" y="9512"/>
                    <a:pt x="1802" y="8986"/>
                    <a:pt x="1802" y="8572"/>
                  </a:cubicBezTo>
                  <a:lnTo>
                    <a:pt x="1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3428696" y="2054103"/>
              <a:ext cx="46236" cy="46298"/>
            </a:xfrm>
            <a:custGeom>
              <a:rect b="b" l="l" r="r" t="t"/>
              <a:pathLst>
                <a:path extrusionOk="0" h="1480" w="1478">
                  <a:moveTo>
                    <a:pt x="739" y="0"/>
                  </a:moveTo>
                  <a:cubicBezTo>
                    <a:pt x="331" y="0"/>
                    <a:pt x="0" y="333"/>
                    <a:pt x="0" y="740"/>
                  </a:cubicBezTo>
                  <a:cubicBezTo>
                    <a:pt x="0" y="1148"/>
                    <a:pt x="331" y="1480"/>
                    <a:pt x="739" y="1480"/>
                  </a:cubicBezTo>
                  <a:cubicBezTo>
                    <a:pt x="1147" y="1480"/>
                    <a:pt x="1477" y="1148"/>
                    <a:pt x="1477" y="740"/>
                  </a:cubicBezTo>
                  <a:cubicBezTo>
                    <a:pt x="1477" y="333"/>
                    <a:pt x="1147" y="0"/>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3243191" y="1996386"/>
              <a:ext cx="418153" cy="298842"/>
            </a:xfrm>
            <a:custGeom>
              <a:rect b="b" l="l" r="r" t="t"/>
              <a:pathLst>
                <a:path extrusionOk="0" h="9553" w="13367">
                  <a:moveTo>
                    <a:pt x="6669" y="959"/>
                  </a:moveTo>
                  <a:cubicBezTo>
                    <a:pt x="7565" y="959"/>
                    <a:pt x="8294" y="1690"/>
                    <a:pt x="8294" y="2587"/>
                  </a:cubicBezTo>
                  <a:cubicBezTo>
                    <a:pt x="8294" y="3483"/>
                    <a:pt x="7565" y="4214"/>
                    <a:pt x="6669" y="4214"/>
                  </a:cubicBezTo>
                  <a:cubicBezTo>
                    <a:pt x="5772" y="4214"/>
                    <a:pt x="5043" y="3485"/>
                    <a:pt x="5043" y="2587"/>
                  </a:cubicBezTo>
                  <a:cubicBezTo>
                    <a:pt x="5043" y="1690"/>
                    <a:pt x="5772" y="959"/>
                    <a:pt x="6669" y="959"/>
                  </a:cubicBezTo>
                  <a:close/>
                  <a:moveTo>
                    <a:pt x="6699" y="0"/>
                  </a:moveTo>
                  <a:cubicBezTo>
                    <a:pt x="4839" y="0"/>
                    <a:pt x="3096" y="241"/>
                    <a:pt x="1791" y="680"/>
                  </a:cubicBezTo>
                  <a:cubicBezTo>
                    <a:pt x="1192" y="881"/>
                    <a:pt x="710" y="1120"/>
                    <a:pt x="395" y="1369"/>
                  </a:cubicBezTo>
                  <a:cubicBezTo>
                    <a:pt x="215" y="1512"/>
                    <a:pt x="1" y="1731"/>
                    <a:pt x="1" y="1956"/>
                  </a:cubicBezTo>
                  <a:cubicBezTo>
                    <a:pt x="1" y="2359"/>
                    <a:pt x="621" y="2953"/>
                    <a:pt x="2356" y="3404"/>
                  </a:cubicBezTo>
                  <a:cubicBezTo>
                    <a:pt x="2539" y="3451"/>
                    <a:pt x="2693" y="3626"/>
                    <a:pt x="2689" y="3833"/>
                  </a:cubicBezTo>
                  <a:lnTo>
                    <a:pt x="2689" y="9550"/>
                  </a:lnTo>
                  <a:cubicBezTo>
                    <a:pt x="3132" y="9455"/>
                    <a:pt x="3609" y="9373"/>
                    <a:pt x="4105" y="9308"/>
                  </a:cubicBezTo>
                  <a:cubicBezTo>
                    <a:pt x="4067" y="9199"/>
                    <a:pt x="4042" y="9083"/>
                    <a:pt x="4031" y="8964"/>
                  </a:cubicBezTo>
                  <a:cubicBezTo>
                    <a:pt x="4031" y="8960"/>
                    <a:pt x="4029" y="8955"/>
                    <a:pt x="4029" y="8952"/>
                  </a:cubicBezTo>
                  <a:lnTo>
                    <a:pt x="3859" y="6090"/>
                  </a:lnTo>
                  <a:cubicBezTo>
                    <a:pt x="3832" y="5760"/>
                    <a:pt x="3944" y="5432"/>
                    <a:pt x="4167" y="5188"/>
                  </a:cubicBezTo>
                  <a:cubicBezTo>
                    <a:pt x="4391" y="4942"/>
                    <a:pt x="4710" y="4803"/>
                    <a:pt x="5044" y="4803"/>
                  </a:cubicBezTo>
                  <a:lnTo>
                    <a:pt x="8326" y="4803"/>
                  </a:lnTo>
                  <a:cubicBezTo>
                    <a:pt x="8650" y="4803"/>
                    <a:pt x="8965" y="4937"/>
                    <a:pt x="9188" y="5173"/>
                  </a:cubicBezTo>
                  <a:cubicBezTo>
                    <a:pt x="9409" y="5408"/>
                    <a:pt x="9529" y="5727"/>
                    <a:pt x="9514" y="6049"/>
                  </a:cubicBezTo>
                  <a:lnTo>
                    <a:pt x="9417" y="8906"/>
                  </a:lnTo>
                  <a:lnTo>
                    <a:pt x="9417" y="8913"/>
                  </a:lnTo>
                  <a:cubicBezTo>
                    <a:pt x="9408" y="9056"/>
                    <a:pt x="9381" y="9191"/>
                    <a:pt x="9335" y="9319"/>
                  </a:cubicBezTo>
                  <a:cubicBezTo>
                    <a:pt x="9801" y="9383"/>
                    <a:pt x="10254" y="9461"/>
                    <a:pt x="10678" y="9552"/>
                  </a:cubicBezTo>
                  <a:lnTo>
                    <a:pt x="10678" y="3841"/>
                  </a:lnTo>
                  <a:cubicBezTo>
                    <a:pt x="10678" y="3654"/>
                    <a:pt x="10810" y="3459"/>
                    <a:pt x="11012" y="3411"/>
                  </a:cubicBezTo>
                  <a:cubicBezTo>
                    <a:pt x="12747" y="2965"/>
                    <a:pt x="13366" y="2368"/>
                    <a:pt x="13366" y="1957"/>
                  </a:cubicBezTo>
                  <a:cubicBezTo>
                    <a:pt x="13367" y="1629"/>
                    <a:pt x="12900" y="1122"/>
                    <a:pt x="11592" y="680"/>
                  </a:cubicBezTo>
                  <a:cubicBezTo>
                    <a:pt x="10296" y="241"/>
                    <a:pt x="8558" y="0"/>
                    <a:pt x="6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3243222" y="2101934"/>
              <a:ext cx="56434" cy="309665"/>
            </a:xfrm>
            <a:custGeom>
              <a:rect b="b" l="l" r="r" t="t"/>
              <a:pathLst>
                <a:path extrusionOk="0" h="9899" w="1804">
                  <a:moveTo>
                    <a:pt x="1" y="1"/>
                  </a:moveTo>
                  <a:lnTo>
                    <a:pt x="1" y="8614"/>
                  </a:lnTo>
                  <a:cubicBezTo>
                    <a:pt x="1" y="9028"/>
                    <a:pt x="545" y="9528"/>
                    <a:pt x="1493" y="9883"/>
                  </a:cubicBezTo>
                  <a:cubicBezTo>
                    <a:pt x="1520" y="9893"/>
                    <a:pt x="1547" y="9898"/>
                    <a:pt x="1574" y="9898"/>
                  </a:cubicBezTo>
                  <a:cubicBezTo>
                    <a:pt x="1695" y="9898"/>
                    <a:pt x="1803" y="9799"/>
                    <a:pt x="1803" y="9668"/>
                  </a:cubicBezTo>
                  <a:lnTo>
                    <a:pt x="1803" y="918"/>
                  </a:lnTo>
                  <a:cubicBezTo>
                    <a:pt x="1803" y="846"/>
                    <a:pt x="1755" y="782"/>
                    <a:pt x="1686" y="761"/>
                  </a:cubicBezTo>
                  <a:cubicBezTo>
                    <a:pt x="932" y="532"/>
                    <a:pt x="389" y="272"/>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3391282" y="2174415"/>
              <a:ext cx="121970" cy="239937"/>
            </a:xfrm>
            <a:custGeom>
              <a:rect b="b" l="l" r="r" t="t"/>
              <a:pathLst>
                <a:path extrusionOk="0" h="7670" w="3899">
                  <a:moveTo>
                    <a:pt x="313" y="0"/>
                  </a:moveTo>
                  <a:cubicBezTo>
                    <a:pt x="197" y="0"/>
                    <a:pt x="124" y="62"/>
                    <a:pt x="89" y="99"/>
                  </a:cubicBezTo>
                  <a:cubicBezTo>
                    <a:pt x="56" y="136"/>
                    <a:pt x="1" y="213"/>
                    <a:pt x="11" y="329"/>
                  </a:cubicBezTo>
                  <a:cubicBezTo>
                    <a:pt x="11" y="334"/>
                    <a:pt x="12" y="339"/>
                    <a:pt x="12" y="342"/>
                  </a:cubicBezTo>
                  <a:lnTo>
                    <a:pt x="184" y="3202"/>
                  </a:lnTo>
                  <a:cubicBezTo>
                    <a:pt x="200" y="3367"/>
                    <a:pt x="294" y="3505"/>
                    <a:pt x="430" y="3582"/>
                  </a:cubicBezTo>
                  <a:cubicBezTo>
                    <a:pt x="433" y="3583"/>
                    <a:pt x="436" y="3586"/>
                    <a:pt x="440" y="3587"/>
                  </a:cubicBezTo>
                  <a:cubicBezTo>
                    <a:pt x="510" y="3626"/>
                    <a:pt x="590" y="3648"/>
                    <a:pt x="676" y="3648"/>
                  </a:cubicBezTo>
                  <a:lnTo>
                    <a:pt x="759" y="3648"/>
                  </a:lnTo>
                  <a:cubicBezTo>
                    <a:pt x="1004" y="3648"/>
                    <a:pt x="1202" y="3847"/>
                    <a:pt x="1202" y="4091"/>
                  </a:cubicBezTo>
                  <a:lnTo>
                    <a:pt x="1202" y="6839"/>
                  </a:lnTo>
                  <a:cubicBezTo>
                    <a:pt x="1202" y="7297"/>
                    <a:pt x="1575" y="7670"/>
                    <a:pt x="2032" y="7670"/>
                  </a:cubicBezTo>
                  <a:cubicBezTo>
                    <a:pt x="2488" y="7669"/>
                    <a:pt x="2861" y="7296"/>
                    <a:pt x="2861" y="6839"/>
                  </a:cubicBezTo>
                  <a:lnTo>
                    <a:pt x="2861" y="4092"/>
                  </a:lnTo>
                  <a:cubicBezTo>
                    <a:pt x="2861" y="3847"/>
                    <a:pt x="3059" y="3648"/>
                    <a:pt x="3304" y="3648"/>
                  </a:cubicBezTo>
                  <a:cubicBezTo>
                    <a:pt x="3567" y="3648"/>
                    <a:pt x="3784" y="3443"/>
                    <a:pt x="3797" y="3180"/>
                  </a:cubicBezTo>
                  <a:lnTo>
                    <a:pt x="3895" y="324"/>
                  </a:lnTo>
                  <a:lnTo>
                    <a:pt x="3895" y="317"/>
                  </a:lnTo>
                  <a:cubicBezTo>
                    <a:pt x="3899" y="233"/>
                    <a:pt x="3869" y="154"/>
                    <a:pt x="3813" y="93"/>
                  </a:cubicBezTo>
                  <a:cubicBezTo>
                    <a:pt x="3755" y="33"/>
                    <a:pt x="3678" y="0"/>
                    <a:pt x="35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8" name="Google Shape;3068;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p76"/>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6"/>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Collaboration knows source code of system.</a:t>
            </a:r>
            <a:endParaRPr sz="2500">
              <a:solidFill>
                <a:schemeClr val="accent1"/>
              </a:solidFill>
            </a:endParaRPr>
          </a:p>
          <a:p>
            <a:pPr indent="0" lvl="0" marL="0" rtl="0" algn="l">
              <a:spcBef>
                <a:spcPts val="0"/>
              </a:spcBef>
              <a:spcAft>
                <a:spcPts val="0"/>
              </a:spcAft>
              <a:buNone/>
            </a:pPr>
            <a:r>
              <a:rPr lang="en" sz="2500">
                <a:solidFill>
                  <a:schemeClr val="accent1"/>
                </a:solidFill>
              </a:rPr>
              <a:t> </a:t>
            </a:r>
            <a:endParaRPr sz="2500">
              <a:solidFill>
                <a:schemeClr val="accent1"/>
              </a:solidFill>
            </a:endParaRPr>
          </a:p>
        </p:txBody>
      </p:sp>
      <p:sp>
        <p:nvSpPr>
          <p:cNvPr id="3075" name="Google Shape;3075;p76"/>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Outsource </a:t>
            </a:r>
            <a:r>
              <a:rPr lang="en" sz="2000"/>
              <a:t>software, system, website,...</a:t>
            </a:r>
            <a:endParaRPr sz="2000"/>
          </a:p>
          <a:p>
            <a:pPr indent="-355600" lvl="0" marL="457200" rtl="0" algn="l">
              <a:spcBef>
                <a:spcPts val="0"/>
              </a:spcBef>
              <a:spcAft>
                <a:spcPts val="0"/>
              </a:spcAft>
              <a:buSzPts val="2000"/>
              <a:buChar char="-"/>
            </a:pPr>
            <a:r>
              <a:rPr lang="en" sz="2000"/>
              <a:t>Public source code.</a:t>
            </a:r>
            <a:endParaRPr sz="2000"/>
          </a:p>
          <a:p>
            <a:pPr indent="-355600" lvl="0" marL="457200" rtl="0" algn="l">
              <a:spcBef>
                <a:spcPts val="0"/>
              </a:spcBef>
              <a:spcAft>
                <a:spcPts val="0"/>
              </a:spcAft>
              <a:buSzPts val="2000"/>
              <a:buChar char="-"/>
            </a:pPr>
            <a:r>
              <a:rPr lang="en" sz="2000"/>
              <a:t>Selling or sharing similar technical products for collaborations.</a:t>
            </a:r>
            <a:endParaRPr sz="2000"/>
          </a:p>
          <a:p>
            <a:pPr indent="-355600" lvl="0" marL="457200" rtl="0" algn="l">
              <a:spcBef>
                <a:spcPts val="0"/>
              </a:spcBef>
              <a:spcAft>
                <a:spcPts val="0"/>
              </a:spcAft>
              <a:buSzPts val="2000"/>
              <a:buChar char="-"/>
            </a:pPr>
            <a:r>
              <a:rPr lang="en" sz="2000"/>
              <a:t>…</a:t>
            </a:r>
            <a:endParaRPr sz="2000"/>
          </a:p>
        </p:txBody>
      </p:sp>
      <p:sp>
        <p:nvSpPr>
          <p:cNvPr id="3076" name="Google Shape;3076;p76"/>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76"/>
          <p:cNvGrpSpPr/>
          <p:nvPr/>
        </p:nvGrpSpPr>
        <p:grpSpPr>
          <a:xfrm>
            <a:off x="2405663" y="4515081"/>
            <a:ext cx="1021756" cy="332094"/>
            <a:chOff x="7289663" y="3996131"/>
            <a:chExt cx="1021756" cy="332094"/>
          </a:xfrm>
        </p:grpSpPr>
        <p:sp>
          <p:nvSpPr>
            <p:cNvPr id="3078" name="Google Shape;3078;p76"/>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6"/>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6"/>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6"/>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6"/>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76"/>
          <p:cNvGrpSpPr/>
          <p:nvPr/>
        </p:nvGrpSpPr>
        <p:grpSpPr>
          <a:xfrm>
            <a:off x="3236861" y="3957497"/>
            <a:ext cx="749797" cy="717499"/>
            <a:chOff x="7847861" y="3178722"/>
            <a:chExt cx="749797" cy="717499"/>
          </a:xfrm>
        </p:grpSpPr>
        <p:sp>
          <p:nvSpPr>
            <p:cNvPr id="3084" name="Google Shape;3084;p76"/>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6"/>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6"/>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76"/>
          <p:cNvGrpSpPr/>
          <p:nvPr/>
        </p:nvGrpSpPr>
        <p:grpSpPr>
          <a:xfrm>
            <a:off x="3246475" y="384950"/>
            <a:ext cx="730550" cy="554600"/>
            <a:chOff x="-4813275" y="4164250"/>
            <a:chExt cx="730550" cy="554600"/>
          </a:xfrm>
        </p:grpSpPr>
        <p:sp>
          <p:nvSpPr>
            <p:cNvPr id="3090" name="Google Shape;3090;p76"/>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6"/>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3" name="Google Shape;309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grpSp>
        <p:nvGrpSpPr>
          <p:cNvPr id="3098" name="Google Shape;3098;p77"/>
          <p:cNvGrpSpPr/>
          <p:nvPr/>
        </p:nvGrpSpPr>
        <p:grpSpPr>
          <a:xfrm>
            <a:off x="1125377" y="1760969"/>
            <a:ext cx="1356168" cy="1296943"/>
            <a:chOff x="7658541" y="1129280"/>
            <a:chExt cx="1055138" cy="1009059"/>
          </a:xfrm>
        </p:grpSpPr>
        <p:sp>
          <p:nvSpPr>
            <p:cNvPr id="3099" name="Google Shape;3099;p77"/>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1" name="Google Shape;3101;p77"/>
          <p:cNvSpPr/>
          <p:nvPr/>
        </p:nvSpPr>
        <p:spPr>
          <a:xfrm flipH="1" rot="5400000">
            <a:off x="1322988" y="1852321"/>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flipH="1" rot="5400000">
            <a:off x="1322988" y="1852321"/>
            <a:ext cx="1038300" cy="1038300"/>
          </a:xfrm>
          <a:prstGeom prst="blockArc">
            <a:avLst>
              <a:gd fmla="val 16219913"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txBox="1"/>
          <p:nvPr>
            <p:ph type="title"/>
          </p:nvPr>
        </p:nvSpPr>
        <p:spPr>
          <a:xfrm>
            <a:off x="713100" y="3232834"/>
            <a:ext cx="22581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Buffer or Stack Overflow</a:t>
            </a:r>
            <a:endParaRPr sz="1800"/>
          </a:p>
        </p:txBody>
      </p:sp>
      <p:sp>
        <p:nvSpPr>
          <p:cNvPr id="3104" name="Google Shape;3104;p77"/>
          <p:cNvSpPr txBox="1"/>
          <p:nvPr>
            <p:ph idx="2" type="title"/>
          </p:nvPr>
        </p:nvSpPr>
        <p:spPr>
          <a:xfrm>
            <a:off x="3442950" y="3232825"/>
            <a:ext cx="2258100" cy="9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Insecure Direct Object References</a:t>
            </a:r>
            <a:endParaRPr sz="1800"/>
          </a:p>
        </p:txBody>
      </p:sp>
      <p:sp>
        <p:nvSpPr>
          <p:cNvPr id="3105" name="Google Shape;3105;p77"/>
          <p:cNvSpPr txBox="1"/>
          <p:nvPr>
            <p:ph idx="4" type="title"/>
          </p:nvPr>
        </p:nvSpPr>
        <p:spPr>
          <a:xfrm>
            <a:off x="6172800" y="3232831"/>
            <a:ext cx="22581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Null Dereference</a:t>
            </a:r>
            <a:endParaRPr sz="1800"/>
          </a:p>
        </p:txBody>
      </p:sp>
      <p:sp>
        <p:nvSpPr>
          <p:cNvPr id="3106" name="Google Shape;3106;p77"/>
          <p:cNvSpPr txBox="1"/>
          <p:nvPr>
            <p:ph idx="6"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Common Vulnerabilities </a:t>
            </a:r>
            <a:endParaRPr>
              <a:solidFill>
                <a:schemeClr val="accent1"/>
              </a:solidFill>
            </a:endParaRPr>
          </a:p>
        </p:txBody>
      </p:sp>
      <p:grpSp>
        <p:nvGrpSpPr>
          <p:cNvPr id="3107" name="Google Shape;3107;p77"/>
          <p:cNvGrpSpPr/>
          <p:nvPr/>
        </p:nvGrpSpPr>
        <p:grpSpPr>
          <a:xfrm>
            <a:off x="3868120" y="1760969"/>
            <a:ext cx="1356168" cy="1296943"/>
            <a:chOff x="7658541" y="1129280"/>
            <a:chExt cx="1055138" cy="1009059"/>
          </a:xfrm>
        </p:grpSpPr>
        <p:sp>
          <p:nvSpPr>
            <p:cNvPr id="3108" name="Google Shape;3108;p77"/>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0" name="Google Shape;3110;p77"/>
          <p:cNvSpPr/>
          <p:nvPr/>
        </p:nvSpPr>
        <p:spPr>
          <a:xfrm flipH="1" rot="5400000">
            <a:off x="4065731" y="1852321"/>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flipH="1" rot="5400000">
            <a:off x="4065731" y="1852321"/>
            <a:ext cx="1038300" cy="1038300"/>
          </a:xfrm>
          <a:prstGeom prst="blockArc">
            <a:avLst>
              <a:gd fmla="val 10761709"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77"/>
          <p:cNvGrpSpPr/>
          <p:nvPr/>
        </p:nvGrpSpPr>
        <p:grpSpPr>
          <a:xfrm>
            <a:off x="6591522" y="1852319"/>
            <a:ext cx="1356168" cy="1296943"/>
            <a:chOff x="7658541" y="1129280"/>
            <a:chExt cx="1055138" cy="1009059"/>
          </a:xfrm>
        </p:grpSpPr>
        <p:sp>
          <p:nvSpPr>
            <p:cNvPr id="3113" name="Google Shape;3113;p77"/>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5" name="Google Shape;3115;p77"/>
          <p:cNvSpPr/>
          <p:nvPr/>
        </p:nvSpPr>
        <p:spPr>
          <a:xfrm flipH="1" rot="5400000">
            <a:off x="6789132" y="1943671"/>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flipH="1" rot="5400000">
            <a:off x="6789132" y="1943671"/>
            <a:ext cx="1038300" cy="1038300"/>
          </a:xfrm>
          <a:prstGeom prst="blockArc">
            <a:avLst>
              <a:gd fmla="val 5368383"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7" name="Google Shape;3117;p77"/>
          <p:cNvGrpSpPr/>
          <p:nvPr/>
        </p:nvGrpSpPr>
        <p:grpSpPr>
          <a:xfrm>
            <a:off x="1632537" y="2214397"/>
            <a:ext cx="419248" cy="320771"/>
            <a:chOff x="2540742" y="2092799"/>
            <a:chExt cx="419248" cy="320771"/>
          </a:xfrm>
        </p:grpSpPr>
        <p:sp>
          <p:nvSpPr>
            <p:cNvPr id="3118" name="Google Shape;3118;p77"/>
            <p:cNvSpPr/>
            <p:nvPr/>
          </p:nvSpPr>
          <p:spPr>
            <a:xfrm>
              <a:off x="2835236" y="2137377"/>
              <a:ext cx="93222" cy="38227"/>
            </a:xfrm>
            <a:custGeom>
              <a:rect b="b" l="l" r="r" t="t"/>
              <a:pathLst>
                <a:path extrusionOk="0" h="1222" w="2980">
                  <a:moveTo>
                    <a:pt x="1491" y="0"/>
                  </a:moveTo>
                  <a:cubicBezTo>
                    <a:pt x="1006" y="0"/>
                    <a:pt x="522" y="184"/>
                    <a:pt x="153" y="553"/>
                  </a:cubicBezTo>
                  <a:cubicBezTo>
                    <a:pt x="0" y="706"/>
                    <a:pt x="0" y="954"/>
                    <a:pt x="153" y="1107"/>
                  </a:cubicBezTo>
                  <a:cubicBezTo>
                    <a:pt x="229" y="1184"/>
                    <a:pt x="330" y="1222"/>
                    <a:pt x="430" y="1222"/>
                  </a:cubicBezTo>
                  <a:cubicBezTo>
                    <a:pt x="530" y="1222"/>
                    <a:pt x="630" y="1184"/>
                    <a:pt x="707" y="1107"/>
                  </a:cubicBezTo>
                  <a:cubicBezTo>
                    <a:pt x="923" y="891"/>
                    <a:pt x="1207" y="783"/>
                    <a:pt x="1491" y="783"/>
                  </a:cubicBezTo>
                  <a:cubicBezTo>
                    <a:pt x="1775" y="783"/>
                    <a:pt x="2059" y="891"/>
                    <a:pt x="2275" y="1107"/>
                  </a:cubicBezTo>
                  <a:cubicBezTo>
                    <a:pt x="2352" y="1184"/>
                    <a:pt x="2452" y="1221"/>
                    <a:pt x="2552" y="1221"/>
                  </a:cubicBezTo>
                  <a:cubicBezTo>
                    <a:pt x="2652" y="1221"/>
                    <a:pt x="2752" y="1183"/>
                    <a:pt x="2829" y="1107"/>
                  </a:cubicBezTo>
                  <a:cubicBezTo>
                    <a:pt x="2980" y="953"/>
                    <a:pt x="2980" y="706"/>
                    <a:pt x="2828" y="553"/>
                  </a:cubicBezTo>
                  <a:cubicBezTo>
                    <a:pt x="2459" y="184"/>
                    <a:pt x="1975" y="0"/>
                    <a:pt x="14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2803703" y="2092799"/>
              <a:ext cx="156287" cy="51272"/>
            </a:xfrm>
            <a:custGeom>
              <a:rect b="b" l="l" r="r" t="t"/>
              <a:pathLst>
                <a:path extrusionOk="0" h="1639" w="4996">
                  <a:moveTo>
                    <a:pt x="2498" y="1"/>
                  </a:moveTo>
                  <a:cubicBezTo>
                    <a:pt x="1649" y="1"/>
                    <a:pt x="800" y="324"/>
                    <a:pt x="154" y="970"/>
                  </a:cubicBezTo>
                  <a:cubicBezTo>
                    <a:pt x="1" y="1123"/>
                    <a:pt x="1" y="1372"/>
                    <a:pt x="154" y="1524"/>
                  </a:cubicBezTo>
                  <a:cubicBezTo>
                    <a:pt x="231" y="1600"/>
                    <a:pt x="331" y="1638"/>
                    <a:pt x="431" y="1638"/>
                  </a:cubicBezTo>
                  <a:cubicBezTo>
                    <a:pt x="531" y="1638"/>
                    <a:pt x="631" y="1600"/>
                    <a:pt x="708" y="1524"/>
                  </a:cubicBezTo>
                  <a:cubicBezTo>
                    <a:pt x="1201" y="1030"/>
                    <a:pt x="1849" y="784"/>
                    <a:pt x="2498" y="784"/>
                  </a:cubicBezTo>
                  <a:cubicBezTo>
                    <a:pt x="3146" y="784"/>
                    <a:pt x="3795" y="1030"/>
                    <a:pt x="4289" y="1524"/>
                  </a:cubicBezTo>
                  <a:cubicBezTo>
                    <a:pt x="4365" y="1601"/>
                    <a:pt x="4465" y="1639"/>
                    <a:pt x="4566" y="1639"/>
                  </a:cubicBezTo>
                  <a:cubicBezTo>
                    <a:pt x="4665" y="1639"/>
                    <a:pt x="4766" y="1600"/>
                    <a:pt x="4842" y="1524"/>
                  </a:cubicBezTo>
                  <a:cubicBezTo>
                    <a:pt x="4995" y="1372"/>
                    <a:pt x="4995" y="1123"/>
                    <a:pt x="4842" y="970"/>
                  </a:cubicBezTo>
                  <a:cubicBezTo>
                    <a:pt x="4196" y="324"/>
                    <a:pt x="3347" y="1"/>
                    <a:pt x="2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2869615" y="2184269"/>
              <a:ext cx="24494" cy="24494"/>
            </a:xfrm>
            <a:custGeom>
              <a:rect b="b" l="l" r="r" t="t"/>
              <a:pathLst>
                <a:path extrusionOk="0" h="783" w="783">
                  <a:moveTo>
                    <a:pt x="392" y="0"/>
                  </a:moveTo>
                  <a:cubicBezTo>
                    <a:pt x="176" y="0"/>
                    <a:pt x="1" y="174"/>
                    <a:pt x="1" y="391"/>
                  </a:cubicBezTo>
                  <a:cubicBezTo>
                    <a:pt x="1" y="607"/>
                    <a:pt x="176" y="783"/>
                    <a:pt x="392" y="783"/>
                  </a:cubicBezTo>
                  <a:cubicBezTo>
                    <a:pt x="607" y="783"/>
                    <a:pt x="782" y="608"/>
                    <a:pt x="782" y="391"/>
                  </a:cubicBezTo>
                  <a:cubicBezTo>
                    <a:pt x="782" y="174"/>
                    <a:pt x="60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2835298" y="2357418"/>
              <a:ext cx="62753" cy="56152"/>
            </a:xfrm>
            <a:custGeom>
              <a:rect b="b" l="l" r="r" t="t"/>
              <a:pathLst>
                <a:path extrusionOk="0" h="1795" w="2006">
                  <a:moveTo>
                    <a:pt x="2006" y="0"/>
                  </a:moveTo>
                  <a:lnTo>
                    <a:pt x="0" y="1782"/>
                  </a:lnTo>
                  <a:lnTo>
                    <a:pt x="1388" y="1794"/>
                  </a:lnTo>
                  <a:lnTo>
                    <a:pt x="1395" y="1794"/>
                  </a:lnTo>
                  <a:cubicBezTo>
                    <a:pt x="1556" y="1794"/>
                    <a:pt x="1709" y="1732"/>
                    <a:pt x="1824" y="1618"/>
                  </a:cubicBezTo>
                  <a:cubicBezTo>
                    <a:pt x="1941" y="1502"/>
                    <a:pt x="2006" y="1348"/>
                    <a:pt x="2006" y="1184"/>
                  </a:cubicBezTo>
                  <a:lnTo>
                    <a:pt x="2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2540742" y="2280463"/>
              <a:ext cx="34724" cy="94473"/>
            </a:xfrm>
            <a:custGeom>
              <a:rect b="b" l="l" r="r" t="t"/>
              <a:pathLst>
                <a:path extrusionOk="0" h="3020" w="1110">
                  <a:moveTo>
                    <a:pt x="258" y="0"/>
                  </a:moveTo>
                  <a:cubicBezTo>
                    <a:pt x="117" y="0"/>
                    <a:pt x="0" y="115"/>
                    <a:pt x="0" y="259"/>
                  </a:cubicBezTo>
                  <a:lnTo>
                    <a:pt x="0" y="2762"/>
                  </a:lnTo>
                  <a:cubicBezTo>
                    <a:pt x="0" y="2904"/>
                    <a:pt x="115" y="3019"/>
                    <a:pt x="258" y="3019"/>
                  </a:cubicBezTo>
                  <a:lnTo>
                    <a:pt x="1109" y="301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2924015" y="2280463"/>
              <a:ext cx="34849" cy="94504"/>
            </a:xfrm>
            <a:custGeom>
              <a:rect b="b" l="l" r="r" t="t"/>
              <a:pathLst>
                <a:path extrusionOk="0" h="3021" w="1114">
                  <a:moveTo>
                    <a:pt x="0" y="0"/>
                  </a:moveTo>
                  <a:lnTo>
                    <a:pt x="0" y="3020"/>
                  </a:lnTo>
                  <a:lnTo>
                    <a:pt x="855" y="3020"/>
                  </a:lnTo>
                  <a:cubicBezTo>
                    <a:pt x="997" y="3020"/>
                    <a:pt x="1113" y="2904"/>
                    <a:pt x="1113" y="2762"/>
                  </a:cubicBezTo>
                  <a:lnTo>
                    <a:pt x="1113" y="259"/>
                  </a:lnTo>
                  <a:cubicBezTo>
                    <a:pt x="1112" y="115"/>
                    <a:pt x="997"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2601462" y="2257752"/>
              <a:ext cx="296527" cy="154817"/>
            </a:xfrm>
            <a:custGeom>
              <a:rect b="b" l="l" r="r" t="t"/>
              <a:pathLst>
                <a:path extrusionOk="0" h="4949" w="9479">
                  <a:moveTo>
                    <a:pt x="7694" y="816"/>
                  </a:moveTo>
                  <a:cubicBezTo>
                    <a:pt x="7923" y="816"/>
                    <a:pt x="8109" y="1002"/>
                    <a:pt x="8109" y="1231"/>
                  </a:cubicBezTo>
                  <a:cubicBezTo>
                    <a:pt x="8111" y="1461"/>
                    <a:pt x="7923" y="1647"/>
                    <a:pt x="7694" y="1647"/>
                  </a:cubicBezTo>
                  <a:lnTo>
                    <a:pt x="1789" y="1647"/>
                  </a:lnTo>
                  <a:cubicBezTo>
                    <a:pt x="1559" y="1647"/>
                    <a:pt x="1374" y="1461"/>
                    <a:pt x="1374" y="1231"/>
                  </a:cubicBezTo>
                  <a:cubicBezTo>
                    <a:pt x="1374" y="1002"/>
                    <a:pt x="1559" y="816"/>
                    <a:pt x="1789" y="816"/>
                  </a:cubicBezTo>
                  <a:close/>
                  <a:moveTo>
                    <a:pt x="8771" y="0"/>
                  </a:moveTo>
                  <a:lnTo>
                    <a:pt x="708" y="3"/>
                  </a:lnTo>
                  <a:cubicBezTo>
                    <a:pt x="318" y="3"/>
                    <a:pt x="0" y="321"/>
                    <a:pt x="0" y="711"/>
                  </a:cubicBezTo>
                  <a:lnTo>
                    <a:pt x="0" y="4229"/>
                  </a:lnTo>
                  <a:cubicBezTo>
                    <a:pt x="0" y="4620"/>
                    <a:pt x="320" y="4943"/>
                    <a:pt x="711" y="4949"/>
                  </a:cubicBezTo>
                  <a:lnTo>
                    <a:pt x="2633" y="4948"/>
                  </a:lnTo>
                  <a:cubicBezTo>
                    <a:pt x="2636" y="4948"/>
                    <a:pt x="2639" y="4948"/>
                    <a:pt x="2642" y="4948"/>
                  </a:cubicBezTo>
                  <a:cubicBezTo>
                    <a:pt x="3004" y="4948"/>
                    <a:pt x="3312" y="4678"/>
                    <a:pt x="3357" y="4317"/>
                  </a:cubicBezTo>
                  <a:cubicBezTo>
                    <a:pt x="3440" y="3640"/>
                    <a:pt x="4018" y="3129"/>
                    <a:pt x="4700" y="3129"/>
                  </a:cubicBezTo>
                  <a:cubicBezTo>
                    <a:pt x="5383" y="3129"/>
                    <a:pt x="5959" y="3640"/>
                    <a:pt x="6044" y="4316"/>
                  </a:cubicBezTo>
                  <a:lnTo>
                    <a:pt x="6057" y="4423"/>
                  </a:lnTo>
                  <a:cubicBezTo>
                    <a:pt x="6081" y="4609"/>
                    <a:pt x="6188" y="4767"/>
                    <a:pt x="6338" y="4862"/>
                  </a:cubicBezTo>
                  <a:lnTo>
                    <a:pt x="9478" y="2072"/>
                  </a:lnTo>
                  <a:lnTo>
                    <a:pt x="9478" y="708"/>
                  </a:lnTo>
                  <a:cubicBezTo>
                    <a:pt x="9478" y="520"/>
                    <a:pt x="9406" y="342"/>
                    <a:pt x="9271" y="208"/>
                  </a:cubicBezTo>
                  <a:cubicBezTo>
                    <a:pt x="9138" y="75"/>
                    <a:pt x="8959" y="0"/>
                    <a:pt x="8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77"/>
          <p:cNvGrpSpPr/>
          <p:nvPr/>
        </p:nvGrpSpPr>
        <p:grpSpPr>
          <a:xfrm>
            <a:off x="4354753" y="2165721"/>
            <a:ext cx="434514" cy="418122"/>
            <a:chOff x="3933095" y="1996230"/>
            <a:chExt cx="434514" cy="418122"/>
          </a:xfrm>
        </p:grpSpPr>
        <p:sp>
          <p:nvSpPr>
            <p:cNvPr id="3126" name="Google Shape;3126;p77"/>
            <p:cNvSpPr/>
            <p:nvPr/>
          </p:nvSpPr>
          <p:spPr>
            <a:xfrm>
              <a:off x="3933095" y="1996230"/>
              <a:ext cx="284890" cy="269217"/>
            </a:xfrm>
            <a:custGeom>
              <a:rect b="b" l="l" r="r" t="t"/>
              <a:pathLst>
                <a:path extrusionOk="0" h="8606" w="9107">
                  <a:moveTo>
                    <a:pt x="7043" y="0"/>
                  </a:moveTo>
                  <a:cubicBezTo>
                    <a:pt x="5340" y="0"/>
                    <a:pt x="3642" y="648"/>
                    <a:pt x="2346" y="1943"/>
                  </a:cubicBezTo>
                  <a:cubicBezTo>
                    <a:pt x="548" y="3742"/>
                    <a:pt x="0" y="6321"/>
                    <a:pt x="698" y="8605"/>
                  </a:cubicBezTo>
                  <a:lnTo>
                    <a:pt x="3498" y="7488"/>
                  </a:lnTo>
                  <a:cubicBezTo>
                    <a:pt x="3226" y="6295"/>
                    <a:pt x="3551" y="4994"/>
                    <a:pt x="4475" y="4071"/>
                  </a:cubicBezTo>
                  <a:cubicBezTo>
                    <a:pt x="5166" y="3380"/>
                    <a:pt x="6087" y="2999"/>
                    <a:pt x="7067" y="2999"/>
                  </a:cubicBezTo>
                  <a:lnTo>
                    <a:pt x="7078" y="2999"/>
                  </a:lnTo>
                  <a:cubicBezTo>
                    <a:pt x="7408" y="3000"/>
                    <a:pt x="7731" y="3044"/>
                    <a:pt x="8042" y="3129"/>
                  </a:cubicBezTo>
                  <a:lnTo>
                    <a:pt x="9106" y="325"/>
                  </a:lnTo>
                  <a:cubicBezTo>
                    <a:pt x="8436" y="109"/>
                    <a:pt x="7739" y="0"/>
                    <a:pt x="7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4208756" y="2015813"/>
              <a:ext cx="133639" cy="132919"/>
            </a:xfrm>
            <a:custGeom>
              <a:rect b="b" l="l" r="r" t="t"/>
              <a:pathLst>
                <a:path extrusionOk="0" h="4249" w="4272">
                  <a:moveTo>
                    <a:pt x="1069" y="1"/>
                  </a:moveTo>
                  <a:lnTo>
                    <a:pt x="1" y="2810"/>
                  </a:lnTo>
                  <a:cubicBezTo>
                    <a:pt x="318" y="2982"/>
                    <a:pt x="611" y="3198"/>
                    <a:pt x="873" y="3460"/>
                  </a:cubicBezTo>
                  <a:cubicBezTo>
                    <a:pt x="1114" y="3701"/>
                    <a:pt x="1314" y="3966"/>
                    <a:pt x="1474" y="4248"/>
                  </a:cubicBezTo>
                  <a:lnTo>
                    <a:pt x="4271" y="3142"/>
                  </a:lnTo>
                  <a:cubicBezTo>
                    <a:pt x="4232" y="3061"/>
                    <a:pt x="4202" y="3001"/>
                    <a:pt x="4184" y="2967"/>
                  </a:cubicBezTo>
                  <a:cubicBezTo>
                    <a:pt x="4143" y="2889"/>
                    <a:pt x="3657" y="2017"/>
                    <a:pt x="2986" y="1347"/>
                  </a:cubicBezTo>
                  <a:cubicBezTo>
                    <a:pt x="2413" y="773"/>
                    <a:pt x="1763" y="325"/>
                    <a:pt x="1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056755" y="2116042"/>
              <a:ext cx="196016" cy="178561"/>
            </a:xfrm>
            <a:custGeom>
              <a:rect b="b" l="l" r="r" t="t"/>
              <a:pathLst>
                <a:path extrusionOk="0" h="5708" w="6266">
                  <a:moveTo>
                    <a:pt x="3127" y="1785"/>
                  </a:moveTo>
                  <a:cubicBezTo>
                    <a:pt x="3402" y="1785"/>
                    <a:pt x="3677" y="1890"/>
                    <a:pt x="3886" y="2100"/>
                  </a:cubicBezTo>
                  <a:cubicBezTo>
                    <a:pt x="4305" y="2519"/>
                    <a:pt x="4307" y="3195"/>
                    <a:pt x="3892" y="3611"/>
                  </a:cubicBezTo>
                  <a:cubicBezTo>
                    <a:pt x="3685" y="3818"/>
                    <a:pt x="3413" y="3922"/>
                    <a:pt x="3140" y="3922"/>
                  </a:cubicBezTo>
                  <a:cubicBezTo>
                    <a:pt x="2866" y="3922"/>
                    <a:pt x="2591" y="3816"/>
                    <a:pt x="2382" y="3606"/>
                  </a:cubicBezTo>
                  <a:cubicBezTo>
                    <a:pt x="1963" y="3188"/>
                    <a:pt x="1961" y="2510"/>
                    <a:pt x="2376" y="2095"/>
                  </a:cubicBezTo>
                  <a:cubicBezTo>
                    <a:pt x="2583" y="1888"/>
                    <a:pt x="2855" y="1785"/>
                    <a:pt x="3127" y="1785"/>
                  </a:cubicBezTo>
                  <a:close/>
                  <a:moveTo>
                    <a:pt x="3112" y="0"/>
                  </a:moveTo>
                  <a:cubicBezTo>
                    <a:pt x="2355" y="0"/>
                    <a:pt x="1643" y="294"/>
                    <a:pt x="1109" y="828"/>
                  </a:cubicBezTo>
                  <a:cubicBezTo>
                    <a:pt x="1" y="1936"/>
                    <a:pt x="7" y="3746"/>
                    <a:pt x="1124" y="4863"/>
                  </a:cubicBezTo>
                  <a:cubicBezTo>
                    <a:pt x="1350" y="5089"/>
                    <a:pt x="1607" y="5274"/>
                    <a:pt x="1885" y="5411"/>
                  </a:cubicBezTo>
                  <a:cubicBezTo>
                    <a:pt x="1890" y="5413"/>
                    <a:pt x="1895" y="5416"/>
                    <a:pt x="1899" y="5418"/>
                  </a:cubicBezTo>
                  <a:cubicBezTo>
                    <a:pt x="2283" y="5606"/>
                    <a:pt x="2706" y="5705"/>
                    <a:pt x="3145" y="5708"/>
                  </a:cubicBezTo>
                  <a:lnTo>
                    <a:pt x="3153" y="5708"/>
                  </a:lnTo>
                  <a:cubicBezTo>
                    <a:pt x="3911" y="5708"/>
                    <a:pt x="4623" y="5413"/>
                    <a:pt x="5157" y="4879"/>
                  </a:cubicBezTo>
                  <a:cubicBezTo>
                    <a:pt x="6265" y="3771"/>
                    <a:pt x="6259" y="1961"/>
                    <a:pt x="5142" y="843"/>
                  </a:cubicBezTo>
                  <a:cubicBezTo>
                    <a:pt x="4869" y="569"/>
                    <a:pt x="4548" y="355"/>
                    <a:pt x="4199" y="213"/>
                  </a:cubicBezTo>
                  <a:cubicBezTo>
                    <a:pt x="4196" y="212"/>
                    <a:pt x="4192" y="210"/>
                    <a:pt x="4187" y="209"/>
                  </a:cubicBezTo>
                  <a:cubicBezTo>
                    <a:pt x="4178" y="205"/>
                    <a:pt x="4171" y="201"/>
                    <a:pt x="4161" y="197"/>
                  </a:cubicBezTo>
                  <a:cubicBezTo>
                    <a:pt x="3834" y="69"/>
                    <a:pt x="3483" y="1"/>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4084471" y="2138190"/>
              <a:ext cx="283138" cy="276162"/>
            </a:xfrm>
            <a:custGeom>
              <a:rect b="b" l="l" r="r" t="t"/>
              <a:pathLst>
                <a:path extrusionOk="0" h="8828" w="9051">
                  <a:moveTo>
                    <a:pt x="8554" y="0"/>
                  </a:moveTo>
                  <a:lnTo>
                    <a:pt x="5774" y="1101"/>
                  </a:lnTo>
                  <a:cubicBezTo>
                    <a:pt x="6150" y="2355"/>
                    <a:pt x="5846" y="3771"/>
                    <a:pt x="4860" y="4758"/>
                  </a:cubicBezTo>
                  <a:cubicBezTo>
                    <a:pt x="4169" y="5448"/>
                    <a:pt x="3250" y="5830"/>
                    <a:pt x="2269" y="5830"/>
                  </a:cubicBezTo>
                  <a:lnTo>
                    <a:pt x="2257" y="5830"/>
                  </a:lnTo>
                  <a:cubicBezTo>
                    <a:pt x="1843" y="5828"/>
                    <a:pt x="1439" y="5759"/>
                    <a:pt x="1059" y="5626"/>
                  </a:cubicBezTo>
                  <a:lnTo>
                    <a:pt x="0" y="8416"/>
                  </a:lnTo>
                  <a:cubicBezTo>
                    <a:pt x="575" y="8619"/>
                    <a:pt x="1393" y="8827"/>
                    <a:pt x="2330" y="8827"/>
                  </a:cubicBezTo>
                  <a:cubicBezTo>
                    <a:pt x="2619" y="8827"/>
                    <a:pt x="2920" y="8807"/>
                    <a:pt x="3228" y="8761"/>
                  </a:cubicBezTo>
                  <a:cubicBezTo>
                    <a:pt x="6032" y="8346"/>
                    <a:pt x="8449" y="5929"/>
                    <a:pt x="8865" y="3125"/>
                  </a:cubicBezTo>
                  <a:cubicBezTo>
                    <a:pt x="9051" y="1875"/>
                    <a:pt x="8806" y="754"/>
                    <a:pt x="8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3964065" y="2254999"/>
              <a:ext cx="130010" cy="136360"/>
            </a:xfrm>
            <a:custGeom>
              <a:rect b="b" l="l" r="r" t="t"/>
              <a:pathLst>
                <a:path extrusionOk="0" h="4359" w="4156">
                  <a:moveTo>
                    <a:pt x="2782" y="1"/>
                  </a:moveTo>
                  <a:lnTo>
                    <a:pt x="0" y="1112"/>
                  </a:lnTo>
                  <a:cubicBezTo>
                    <a:pt x="325" y="1840"/>
                    <a:pt x="789" y="2523"/>
                    <a:pt x="1386" y="3122"/>
                  </a:cubicBezTo>
                  <a:cubicBezTo>
                    <a:pt x="2057" y="3793"/>
                    <a:pt x="2929" y="4278"/>
                    <a:pt x="3008" y="4320"/>
                  </a:cubicBezTo>
                  <a:cubicBezTo>
                    <a:pt x="3026" y="4330"/>
                    <a:pt x="3052" y="4343"/>
                    <a:pt x="3084" y="4358"/>
                  </a:cubicBezTo>
                  <a:lnTo>
                    <a:pt x="4156" y="1532"/>
                  </a:lnTo>
                  <a:cubicBezTo>
                    <a:pt x="3921" y="1385"/>
                    <a:pt x="3700" y="1209"/>
                    <a:pt x="3499" y="1009"/>
                  </a:cubicBezTo>
                  <a:cubicBezTo>
                    <a:pt x="3197" y="707"/>
                    <a:pt x="2959" y="365"/>
                    <a:pt x="2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77"/>
          <p:cNvGrpSpPr/>
          <p:nvPr/>
        </p:nvGrpSpPr>
        <p:grpSpPr>
          <a:xfrm>
            <a:off x="7098312" y="2266851"/>
            <a:ext cx="419936" cy="391938"/>
            <a:chOff x="6052297" y="2022382"/>
            <a:chExt cx="419936" cy="391938"/>
          </a:xfrm>
        </p:grpSpPr>
        <p:sp>
          <p:nvSpPr>
            <p:cNvPr id="3132" name="Google Shape;3132;p77"/>
            <p:cNvSpPr/>
            <p:nvPr/>
          </p:nvSpPr>
          <p:spPr>
            <a:xfrm>
              <a:off x="6202828" y="2022382"/>
              <a:ext cx="120531" cy="54807"/>
            </a:xfrm>
            <a:custGeom>
              <a:rect b="b" l="l" r="r" t="t"/>
              <a:pathLst>
                <a:path extrusionOk="0" h="1752" w="3853">
                  <a:moveTo>
                    <a:pt x="1919" y="0"/>
                  </a:moveTo>
                  <a:cubicBezTo>
                    <a:pt x="1874" y="0"/>
                    <a:pt x="1829" y="10"/>
                    <a:pt x="1787" y="29"/>
                  </a:cubicBezTo>
                  <a:lnTo>
                    <a:pt x="0" y="808"/>
                  </a:lnTo>
                  <a:lnTo>
                    <a:pt x="1928" y="1752"/>
                  </a:lnTo>
                  <a:lnTo>
                    <a:pt x="3852" y="843"/>
                  </a:lnTo>
                  <a:lnTo>
                    <a:pt x="2056" y="30"/>
                  </a:lnTo>
                  <a:cubicBezTo>
                    <a:pt x="2013" y="10"/>
                    <a:pt x="1966" y="0"/>
                    <a:pt x="1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6185904" y="2066647"/>
              <a:ext cx="64880" cy="100573"/>
            </a:xfrm>
            <a:custGeom>
              <a:rect b="b" l="l" r="r" t="t"/>
              <a:pathLst>
                <a:path extrusionOk="0" h="3215" w="2074">
                  <a:moveTo>
                    <a:pt x="1" y="1"/>
                  </a:moveTo>
                  <a:lnTo>
                    <a:pt x="1" y="2292"/>
                  </a:lnTo>
                  <a:lnTo>
                    <a:pt x="2074" y="3214"/>
                  </a:lnTo>
                  <a:lnTo>
                    <a:pt x="2074" y="101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6179616" y="2346876"/>
              <a:ext cx="163388" cy="67445"/>
            </a:xfrm>
            <a:custGeom>
              <a:rect b="b" l="l" r="r" t="t"/>
              <a:pathLst>
                <a:path extrusionOk="0" h="2156" w="5223">
                  <a:moveTo>
                    <a:pt x="695" y="1"/>
                  </a:moveTo>
                  <a:cubicBezTo>
                    <a:pt x="312" y="1"/>
                    <a:pt x="1" y="313"/>
                    <a:pt x="1" y="695"/>
                  </a:cubicBezTo>
                  <a:lnTo>
                    <a:pt x="1" y="1842"/>
                  </a:lnTo>
                  <a:cubicBezTo>
                    <a:pt x="1" y="2015"/>
                    <a:pt x="141" y="2156"/>
                    <a:pt x="315" y="2156"/>
                  </a:cubicBezTo>
                  <a:lnTo>
                    <a:pt x="4907" y="2156"/>
                  </a:lnTo>
                  <a:cubicBezTo>
                    <a:pt x="5080" y="2156"/>
                    <a:pt x="5222" y="2015"/>
                    <a:pt x="5222" y="1842"/>
                  </a:cubicBezTo>
                  <a:lnTo>
                    <a:pt x="5222" y="695"/>
                  </a:lnTo>
                  <a:cubicBezTo>
                    <a:pt x="5222" y="313"/>
                    <a:pt x="4911" y="1"/>
                    <a:pt x="4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6275341" y="2067867"/>
              <a:ext cx="65005" cy="99353"/>
            </a:xfrm>
            <a:custGeom>
              <a:rect b="b" l="l" r="r" t="t"/>
              <a:pathLst>
                <a:path extrusionOk="0" h="3176" w="2078">
                  <a:moveTo>
                    <a:pt x="2078" y="0"/>
                  </a:moveTo>
                  <a:lnTo>
                    <a:pt x="1" y="981"/>
                  </a:lnTo>
                  <a:lnTo>
                    <a:pt x="1" y="3175"/>
                  </a:lnTo>
                  <a:lnTo>
                    <a:pt x="2078" y="2253"/>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6052297" y="2094488"/>
              <a:ext cx="419936" cy="227924"/>
            </a:xfrm>
            <a:custGeom>
              <a:rect b="b" l="l" r="r" t="t"/>
              <a:pathLst>
                <a:path extrusionOk="0" h="7286" w="13424">
                  <a:moveTo>
                    <a:pt x="421" y="1"/>
                  </a:moveTo>
                  <a:cubicBezTo>
                    <a:pt x="267" y="1"/>
                    <a:pt x="127" y="92"/>
                    <a:pt x="63" y="233"/>
                  </a:cubicBezTo>
                  <a:cubicBezTo>
                    <a:pt x="0" y="374"/>
                    <a:pt x="25" y="539"/>
                    <a:pt x="128" y="654"/>
                  </a:cubicBezTo>
                  <a:lnTo>
                    <a:pt x="6010" y="7285"/>
                  </a:lnTo>
                  <a:lnTo>
                    <a:pt x="7353" y="7285"/>
                  </a:lnTo>
                  <a:lnTo>
                    <a:pt x="13293" y="656"/>
                  </a:lnTo>
                  <a:cubicBezTo>
                    <a:pt x="13397" y="539"/>
                    <a:pt x="13424" y="374"/>
                    <a:pt x="13360" y="233"/>
                  </a:cubicBezTo>
                  <a:cubicBezTo>
                    <a:pt x="13298" y="92"/>
                    <a:pt x="13156" y="1"/>
                    <a:pt x="13002" y="1"/>
                  </a:cubicBezTo>
                  <a:lnTo>
                    <a:pt x="9993" y="1"/>
                  </a:lnTo>
                  <a:lnTo>
                    <a:pt x="9993" y="1659"/>
                  </a:lnTo>
                  <a:cubicBezTo>
                    <a:pt x="9993" y="1813"/>
                    <a:pt x="9902" y="1955"/>
                    <a:pt x="9760" y="2018"/>
                  </a:cubicBezTo>
                  <a:lnTo>
                    <a:pt x="6897" y="3289"/>
                  </a:lnTo>
                  <a:cubicBezTo>
                    <a:pt x="6895" y="3288"/>
                    <a:pt x="6894" y="3288"/>
                    <a:pt x="6893" y="3288"/>
                  </a:cubicBezTo>
                  <a:cubicBezTo>
                    <a:pt x="6865" y="3288"/>
                    <a:pt x="6854" y="3323"/>
                    <a:pt x="6770" y="3323"/>
                  </a:cubicBezTo>
                  <a:cubicBezTo>
                    <a:pt x="6728" y="3323"/>
                    <a:pt x="6667" y="3315"/>
                    <a:pt x="6577" y="3289"/>
                  </a:cubicBezTo>
                  <a:lnTo>
                    <a:pt x="3719" y="2018"/>
                  </a:lnTo>
                  <a:cubicBezTo>
                    <a:pt x="3578" y="1955"/>
                    <a:pt x="3486" y="1813"/>
                    <a:pt x="3486" y="1659"/>
                  </a:cubicBezTo>
                  <a:lnTo>
                    <a:pt x="34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7" name="Google Shape;3137;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78"/>
          <p:cNvSpPr txBox="1"/>
          <p:nvPr>
            <p:ph type="title"/>
          </p:nvPr>
        </p:nvSpPr>
        <p:spPr>
          <a:xfrm>
            <a:off x="720475" y="3710100"/>
            <a:ext cx="4166100" cy="42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143" name="Google Shape;3143;p78"/>
          <p:cNvSpPr txBox="1"/>
          <p:nvPr>
            <p:ph idx="1" type="subTitle"/>
          </p:nvPr>
        </p:nvSpPr>
        <p:spPr>
          <a:xfrm>
            <a:off x="720475" y="954200"/>
            <a:ext cx="4166100" cy="27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500"/>
              <a:t>Knowing the source code is the most vulnerable to collaborators breaking access control systems and can cause serious damage.</a:t>
            </a:r>
            <a:endParaRPr i="1" sz="2500"/>
          </a:p>
          <a:p>
            <a:pPr indent="0" lvl="0" marL="0" rtl="0" algn="l">
              <a:spcBef>
                <a:spcPts val="0"/>
              </a:spcBef>
              <a:spcAft>
                <a:spcPts val="0"/>
              </a:spcAft>
              <a:buNone/>
            </a:pPr>
            <a:r>
              <a:t/>
            </a:r>
            <a:endParaRPr/>
          </a:p>
        </p:txBody>
      </p:sp>
      <p:grpSp>
        <p:nvGrpSpPr>
          <p:cNvPr id="3144" name="Google Shape;3144;p78"/>
          <p:cNvGrpSpPr/>
          <p:nvPr/>
        </p:nvGrpSpPr>
        <p:grpSpPr>
          <a:xfrm flipH="1">
            <a:off x="4960770" y="622090"/>
            <a:ext cx="4023614" cy="3946795"/>
            <a:chOff x="574956" y="-253549"/>
            <a:chExt cx="3441045" cy="3375349"/>
          </a:xfrm>
        </p:grpSpPr>
        <p:sp>
          <p:nvSpPr>
            <p:cNvPr id="3145" name="Google Shape;3145;p78"/>
            <p:cNvSpPr/>
            <p:nvPr/>
          </p:nvSpPr>
          <p:spPr>
            <a:xfrm>
              <a:off x="1092425" y="2833800"/>
              <a:ext cx="1967250" cy="210675"/>
            </a:xfrm>
            <a:custGeom>
              <a:rect b="b" l="l" r="r" t="t"/>
              <a:pathLst>
                <a:path extrusionOk="0" h="8427" w="7869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1144725" y="2839500"/>
              <a:ext cx="1862650" cy="198775"/>
            </a:xfrm>
            <a:custGeom>
              <a:rect b="b" l="l" r="r" t="t"/>
              <a:pathLst>
                <a:path extrusionOk="0" h="7951" w="74506">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1266450" y="2852800"/>
              <a:ext cx="1619175" cy="149825"/>
            </a:xfrm>
            <a:custGeom>
              <a:rect b="b" l="l" r="r" t="t"/>
              <a:pathLst>
                <a:path extrusionOk="0" h="5993" w="64767">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3217525" y="1429375"/>
              <a:ext cx="531175" cy="534700"/>
            </a:xfrm>
            <a:custGeom>
              <a:rect b="b" l="l" r="r" t="t"/>
              <a:pathLst>
                <a:path extrusionOk="0" h="21388" w="21247">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3385375" y="1630725"/>
              <a:ext cx="114150" cy="166925"/>
            </a:xfrm>
            <a:custGeom>
              <a:rect b="b" l="l" r="r" t="t"/>
              <a:pathLst>
                <a:path extrusionOk="0" h="6677" w="4566">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1429075" y="1653850"/>
              <a:ext cx="2023375" cy="1467950"/>
            </a:xfrm>
            <a:custGeom>
              <a:rect b="b" l="l" r="r" t="t"/>
              <a:pathLst>
                <a:path extrusionOk="0" h="58718" w="80935">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2438150" y="1823300"/>
              <a:ext cx="69450" cy="337175"/>
            </a:xfrm>
            <a:custGeom>
              <a:rect b="b" l="l" r="r" t="t"/>
              <a:pathLst>
                <a:path extrusionOk="0" h="13487" w="2778">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2759125" y="2061050"/>
              <a:ext cx="141725" cy="135575"/>
            </a:xfrm>
            <a:custGeom>
              <a:rect b="b" l="l" r="r" t="t"/>
              <a:pathLst>
                <a:path extrusionOk="0" h="5423" w="5669">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1451900" y="2036350"/>
              <a:ext cx="1019550" cy="357600"/>
            </a:xfrm>
            <a:custGeom>
              <a:rect b="b" l="l" r="r" t="t"/>
              <a:pathLst>
                <a:path extrusionOk="0" h="14304" w="40782">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1810450" y="1462400"/>
              <a:ext cx="253000" cy="375675"/>
            </a:xfrm>
            <a:custGeom>
              <a:rect b="b" l="l" r="r" t="t"/>
              <a:pathLst>
                <a:path extrusionOk="0" h="15027" w="1012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1810450" y="1462400"/>
              <a:ext cx="253000" cy="206750"/>
            </a:xfrm>
            <a:custGeom>
              <a:rect b="b" l="l" r="r" t="t"/>
              <a:pathLst>
                <a:path extrusionOk="0" h="8270" w="1012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1760525" y="944550"/>
              <a:ext cx="535925" cy="662900"/>
            </a:xfrm>
            <a:custGeom>
              <a:rect b="b" l="l" r="r" t="t"/>
              <a:pathLst>
                <a:path extrusionOk="0" h="26516" w="21437">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1628800" y="794825"/>
              <a:ext cx="731850" cy="578675"/>
            </a:xfrm>
            <a:custGeom>
              <a:rect b="b" l="l" r="r" t="t"/>
              <a:pathLst>
                <a:path extrusionOk="0" h="23147" w="29274">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1640700" y="794600"/>
              <a:ext cx="680000" cy="319750"/>
            </a:xfrm>
            <a:custGeom>
              <a:rect b="b" l="l" r="r" t="t"/>
              <a:pathLst>
                <a:path extrusionOk="0" h="12790" w="2720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1984975" y="1155200"/>
              <a:ext cx="437500" cy="242550"/>
            </a:xfrm>
            <a:custGeom>
              <a:rect b="b" l="l" r="r" t="t"/>
              <a:pathLst>
                <a:path extrusionOk="0" h="9702" w="1750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2003525" y="1172325"/>
              <a:ext cx="401350" cy="206875"/>
            </a:xfrm>
            <a:custGeom>
              <a:rect b="b" l="l" r="r" t="t"/>
              <a:pathLst>
                <a:path extrusionOk="0" h="8275" w="16054">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1868475" y="1154725"/>
              <a:ext cx="206875" cy="242550"/>
            </a:xfrm>
            <a:custGeom>
              <a:rect b="b" l="l" r="r" t="t"/>
              <a:pathLst>
                <a:path extrusionOk="0" h="9702" w="8275">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1681100" y="1230325"/>
              <a:ext cx="237800" cy="75175"/>
            </a:xfrm>
            <a:custGeom>
              <a:rect b="b" l="l" r="r" t="t"/>
              <a:pathLst>
                <a:path extrusionOk="0" h="3007" w="9512">
                  <a:moveTo>
                    <a:pt x="1" y="1"/>
                  </a:moveTo>
                  <a:lnTo>
                    <a:pt x="1" y="3006"/>
                  </a:lnTo>
                  <a:lnTo>
                    <a:pt x="9511" y="3006"/>
                  </a:lnTo>
                  <a:lnTo>
                    <a:pt x="9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1647350" y="1268225"/>
              <a:ext cx="164550" cy="176300"/>
            </a:xfrm>
            <a:custGeom>
              <a:rect b="b" l="l" r="r" t="t"/>
              <a:pathLst>
                <a:path extrusionOk="0" h="7052" w="6582">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1686825" y="1308700"/>
              <a:ext cx="85600" cy="91850"/>
            </a:xfrm>
            <a:custGeom>
              <a:rect b="b" l="l" r="r" t="t"/>
              <a:pathLst>
                <a:path extrusionOk="0" h="3674" w="3424">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1931700" y="1432425"/>
              <a:ext cx="214500" cy="95575"/>
            </a:xfrm>
            <a:custGeom>
              <a:rect b="b" l="l" r="r" t="t"/>
              <a:pathLst>
                <a:path extrusionOk="0" h="3823" w="858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2309750" y="1269325"/>
              <a:ext cx="52325" cy="80400"/>
            </a:xfrm>
            <a:custGeom>
              <a:rect b="b" l="l" r="r" t="t"/>
              <a:pathLst>
                <a:path extrusionOk="0" h="3216" w="2093">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2313550" y="1206550"/>
              <a:ext cx="45200" cy="45200"/>
            </a:xfrm>
            <a:custGeom>
              <a:rect b="b" l="l" r="r" t="t"/>
              <a:pathLst>
                <a:path extrusionOk="0" h="1808" w="1808">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1508075" y="2170450"/>
              <a:ext cx="220625" cy="262400"/>
            </a:xfrm>
            <a:custGeom>
              <a:rect b="b" l="l" r="r" t="t"/>
              <a:pathLst>
                <a:path extrusionOk="0" h="10496" w="8825">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1819025" y="2160925"/>
              <a:ext cx="251075" cy="94700"/>
            </a:xfrm>
            <a:custGeom>
              <a:rect b="b" l="l" r="r" t="t"/>
              <a:pathLst>
                <a:path extrusionOk="0" h="3788" w="10043">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1521325" y="2022550"/>
              <a:ext cx="519775" cy="361650"/>
            </a:xfrm>
            <a:custGeom>
              <a:rect b="b" l="l" r="r" t="t"/>
              <a:pathLst>
                <a:path extrusionOk="0" h="14466" w="20791">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990175" y="1653175"/>
              <a:ext cx="733750" cy="1102025"/>
            </a:xfrm>
            <a:custGeom>
              <a:rect b="b" l="l" r="r" t="t"/>
              <a:pathLst>
                <a:path extrusionOk="0" h="44081" w="2935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1117150" y="2198975"/>
              <a:ext cx="387575" cy="273925"/>
            </a:xfrm>
            <a:custGeom>
              <a:rect b="b" l="l" r="r" t="t"/>
              <a:pathLst>
                <a:path extrusionOk="0" h="10957" w="15503">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1052475" y="2390125"/>
              <a:ext cx="608700" cy="364075"/>
            </a:xfrm>
            <a:custGeom>
              <a:rect b="b" l="l" r="r" t="t"/>
              <a:pathLst>
                <a:path extrusionOk="0" h="14563" w="24348">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2667350" y="941925"/>
              <a:ext cx="1247300" cy="1136400"/>
            </a:xfrm>
            <a:custGeom>
              <a:rect b="b" l="l" r="r" t="t"/>
              <a:pathLst>
                <a:path extrusionOk="0" h="45456" w="49892">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2978800" y="1003025"/>
              <a:ext cx="864525" cy="377600"/>
            </a:xfrm>
            <a:custGeom>
              <a:rect b="b" l="l" r="r" t="t"/>
              <a:pathLst>
                <a:path extrusionOk="0" h="15104" w="34581">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2736300" y="1149075"/>
              <a:ext cx="1122250" cy="500200"/>
            </a:xfrm>
            <a:custGeom>
              <a:rect b="b" l="l" r="r" t="t"/>
              <a:pathLst>
                <a:path extrusionOk="0" h="20008" w="4489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2722975" y="1433850"/>
              <a:ext cx="272500" cy="196725"/>
            </a:xfrm>
            <a:custGeom>
              <a:rect b="b" l="l" r="r" t="t"/>
              <a:pathLst>
                <a:path extrusionOk="0" h="7869" w="1090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2818550" y="1799800"/>
              <a:ext cx="925400" cy="185675"/>
            </a:xfrm>
            <a:custGeom>
              <a:rect b="b" l="l" r="r" t="t"/>
              <a:pathLst>
                <a:path extrusionOk="0" h="7427" w="37016">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2733925" y="1623125"/>
              <a:ext cx="1100375" cy="165400"/>
            </a:xfrm>
            <a:custGeom>
              <a:rect b="b" l="l" r="r" t="t"/>
              <a:pathLst>
                <a:path extrusionOk="0" h="6616" w="44015">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2965025" y="1921300"/>
              <a:ext cx="527850" cy="146925"/>
            </a:xfrm>
            <a:custGeom>
              <a:rect b="b" l="l" r="r" t="t"/>
              <a:pathLst>
                <a:path extrusionOk="0" h="5877" w="21114">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2838125" y="1266700"/>
              <a:ext cx="278600" cy="152375"/>
            </a:xfrm>
            <a:custGeom>
              <a:rect b="b" l="l" r="r" t="t"/>
              <a:pathLst>
                <a:path extrusionOk="0" h="6095" w="11144">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2497100" y="797575"/>
              <a:ext cx="535475" cy="488950"/>
            </a:xfrm>
            <a:custGeom>
              <a:rect b="b" l="l" r="r" t="t"/>
              <a:pathLst>
                <a:path extrusionOk="0" h="19558" w="21419">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2588400" y="865125"/>
              <a:ext cx="352875" cy="352875"/>
            </a:xfrm>
            <a:custGeom>
              <a:rect b="b" l="l" r="r" t="t"/>
              <a:pathLst>
                <a:path extrusionOk="0" h="14115" w="14115">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2640725" y="928850"/>
              <a:ext cx="248225" cy="225775"/>
            </a:xfrm>
            <a:custGeom>
              <a:rect b="b" l="l" r="r" t="t"/>
              <a:pathLst>
                <a:path extrusionOk="0" h="9031" w="9929">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2705375" y="982125"/>
              <a:ext cx="118925" cy="118900"/>
            </a:xfrm>
            <a:custGeom>
              <a:rect b="b" l="l" r="r" t="t"/>
              <a:pathLst>
                <a:path extrusionOk="0" h="4756" w="4757">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1763850" y="2277900"/>
              <a:ext cx="543075" cy="543550"/>
            </a:xfrm>
            <a:custGeom>
              <a:rect b="b" l="l" r="r" t="t"/>
              <a:pathLst>
                <a:path extrusionOk="0" h="21742" w="21723">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1839450" y="2353525"/>
              <a:ext cx="392350" cy="392325"/>
            </a:xfrm>
            <a:custGeom>
              <a:rect b="b" l="l" r="r" t="t"/>
              <a:pathLst>
                <a:path extrusionOk="0" h="15693" w="15694">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1900325" y="2424525"/>
              <a:ext cx="270125" cy="250775"/>
            </a:xfrm>
            <a:custGeom>
              <a:rect b="b" l="l" r="r" t="t"/>
              <a:pathLst>
                <a:path extrusionOk="0" h="10031" w="10805">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1969275" y="2483800"/>
              <a:ext cx="132225" cy="131750"/>
            </a:xfrm>
            <a:custGeom>
              <a:rect b="b" l="l" r="r" t="t"/>
              <a:pathLst>
                <a:path extrusionOk="0" h="5270" w="5289">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3261750" y="2237475"/>
              <a:ext cx="498850" cy="331475"/>
            </a:xfrm>
            <a:custGeom>
              <a:rect b="b" l="l" r="r" t="t"/>
              <a:pathLst>
                <a:path extrusionOk="0" h="13259" w="19954">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2991175" y="2436725"/>
              <a:ext cx="420375" cy="278200"/>
            </a:xfrm>
            <a:custGeom>
              <a:rect b="b" l="l" r="r" t="t"/>
              <a:pathLst>
                <a:path extrusionOk="0" h="11128" w="16815">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3501875" y="2662600"/>
              <a:ext cx="161225" cy="161225"/>
            </a:xfrm>
            <a:custGeom>
              <a:rect b="b" l="l" r="r" t="t"/>
              <a:pathLst>
                <a:path extrusionOk="0" h="6449" w="6449">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1354900" y="976875"/>
              <a:ext cx="153625" cy="278200"/>
            </a:xfrm>
            <a:custGeom>
              <a:rect b="b" l="l" r="r" t="t"/>
              <a:pathLst>
                <a:path extrusionOk="0" h="11128" w="6145">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1410075" y="1329250"/>
              <a:ext cx="88925" cy="137925"/>
            </a:xfrm>
            <a:custGeom>
              <a:rect b="b" l="l" r="r" t="t"/>
              <a:pathLst>
                <a:path extrusionOk="0" h="5517" w="3557">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888900" y="1488075"/>
              <a:ext cx="437975" cy="130775"/>
            </a:xfrm>
            <a:custGeom>
              <a:rect b="b" l="l" r="r" t="t"/>
              <a:pathLst>
                <a:path extrusionOk="0" h="5231" w="17519">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780950" y="999700"/>
              <a:ext cx="131750" cy="397575"/>
            </a:xfrm>
            <a:custGeom>
              <a:rect b="b" l="l" r="r" t="t"/>
              <a:pathLst>
                <a:path extrusionOk="0" h="15903" w="527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976875" y="891300"/>
              <a:ext cx="166925" cy="73250"/>
            </a:xfrm>
            <a:custGeom>
              <a:rect b="b" l="l" r="r" t="t"/>
              <a:pathLst>
                <a:path extrusionOk="0" h="2930" w="6677">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922175" y="1033000"/>
              <a:ext cx="444650" cy="444625"/>
            </a:xfrm>
            <a:custGeom>
              <a:rect b="b" l="l" r="r" t="t"/>
              <a:pathLst>
                <a:path extrusionOk="0" h="17785" w="17786">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949750" y="1073550"/>
              <a:ext cx="390450" cy="363525"/>
            </a:xfrm>
            <a:custGeom>
              <a:rect b="b" l="l" r="r" t="t"/>
              <a:pathLst>
                <a:path extrusionOk="0" h="14541" w="15618">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flipH="1">
              <a:off x="1028700" y="1107650"/>
              <a:ext cx="233500" cy="287725"/>
            </a:xfrm>
            <a:custGeom>
              <a:rect b="b" l="l" r="r" t="t"/>
              <a:pathLst>
                <a:path extrusionOk="0" h="11509" w="934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983525" y="1693500"/>
              <a:ext cx="321950" cy="25700"/>
            </a:xfrm>
            <a:custGeom>
              <a:rect b="b" l="l" r="r" t="t"/>
              <a:pathLst>
                <a:path extrusionOk="0" h="1028" w="12878">
                  <a:moveTo>
                    <a:pt x="0" y="0"/>
                  </a:moveTo>
                  <a:lnTo>
                    <a:pt x="0" y="1027"/>
                  </a:lnTo>
                  <a:lnTo>
                    <a:pt x="12878" y="1027"/>
                  </a:lnTo>
                  <a:lnTo>
                    <a:pt x="12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984000" y="1761500"/>
              <a:ext cx="181675" cy="25700"/>
            </a:xfrm>
            <a:custGeom>
              <a:rect b="b" l="l" r="r" t="t"/>
              <a:pathLst>
                <a:path extrusionOk="0" h="1028" w="7267">
                  <a:moveTo>
                    <a:pt x="0" y="0"/>
                  </a:moveTo>
                  <a:lnTo>
                    <a:pt x="0" y="1027"/>
                  </a:lnTo>
                  <a:lnTo>
                    <a:pt x="7266" y="1027"/>
                  </a:lnTo>
                  <a:lnTo>
                    <a:pt x="7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1207025" y="1761500"/>
              <a:ext cx="97975" cy="25700"/>
            </a:xfrm>
            <a:custGeom>
              <a:rect b="b" l="l" r="r" t="t"/>
              <a:pathLst>
                <a:path extrusionOk="0" h="1028" w="3919">
                  <a:moveTo>
                    <a:pt x="0" y="0"/>
                  </a:moveTo>
                  <a:lnTo>
                    <a:pt x="0" y="1027"/>
                  </a:lnTo>
                  <a:lnTo>
                    <a:pt x="3919" y="1027"/>
                  </a:lnTo>
                  <a:lnTo>
                    <a:pt x="3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1234125" y="1828550"/>
              <a:ext cx="70875" cy="25700"/>
            </a:xfrm>
            <a:custGeom>
              <a:rect b="b" l="l" r="r" t="t"/>
              <a:pathLst>
                <a:path extrusionOk="0" h="1028" w="2835">
                  <a:moveTo>
                    <a:pt x="0" y="0"/>
                  </a:moveTo>
                  <a:lnTo>
                    <a:pt x="0" y="1027"/>
                  </a:lnTo>
                  <a:lnTo>
                    <a:pt x="2835" y="1027"/>
                  </a:lnTo>
                  <a:lnTo>
                    <a:pt x="2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984000" y="1828550"/>
              <a:ext cx="195925" cy="25700"/>
            </a:xfrm>
            <a:custGeom>
              <a:rect b="b" l="l" r="r" t="t"/>
              <a:pathLst>
                <a:path extrusionOk="0" h="1028" w="7837">
                  <a:moveTo>
                    <a:pt x="0" y="0"/>
                  </a:moveTo>
                  <a:lnTo>
                    <a:pt x="0" y="1027"/>
                  </a:lnTo>
                  <a:lnTo>
                    <a:pt x="7837" y="1027"/>
                  </a:lnTo>
                  <a:lnTo>
                    <a:pt x="78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1096700" y="1897025"/>
              <a:ext cx="208775" cy="25700"/>
            </a:xfrm>
            <a:custGeom>
              <a:rect b="b" l="l" r="r" t="t"/>
              <a:pathLst>
                <a:path extrusionOk="0" h="1028" w="8351">
                  <a:moveTo>
                    <a:pt x="0" y="0"/>
                  </a:moveTo>
                  <a:lnTo>
                    <a:pt x="0" y="1027"/>
                  </a:lnTo>
                  <a:lnTo>
                    <a:pt x="8351" y="1027"/>
                  </a:lnTo>
                  <a:lnTo>
                    <a:pt x="8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1137125" y="1968825"/>
              <a:ext cx="167875" cy="25700"/>
            </a:xfrm>
            <a:custGeom>
              <a:rect b="b" l="l" r="r" t="t"/>
              <a:pathLst>
                <a:path extrusionOk="0" h="1028" w="6715">
                  <a:moveTo>
                    <a:pt x="0" y="0"/>
                  </a:moveTo>
                  <a:lnTo>
                    <a:pt x="0" y="1027"/>
                  </a:lnTo>
                  <a:lnTo>
                    <a:pt x="6715" y="1027"/>
                  </a:lnTo>
                  <a:lnTo>
                    <a:pt x="6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1060075" y="2111950"/>
              <a:ext cx="244925" cy="25225"/>
            </a:xfrm>
            <a:custGeom>
              <a:rect b="b" l="l" r="r" t="t"/>
              <a:pathLst>
                <a:path extrusionOk="0" h="1009" w="9797">
                  <a:moveTo>
                    <a:pt x="1" y="0"/>
                  </a:moveTo>
                  <a:lnTo>
                    <a:pt x="1" y="1009"/>
                  </a:lnTo>
                  <a:lnTo>
                    <a:pt x="9797" y="1009"/>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1060075" y="2170925"/>
              <a:ext cx="244925" cy="25700"/>
            </a:xfrm>
            <a:custGeom>
              <a:rect b="b" l="l" r="r" t="t"/>
              <a:pathLst>
                <a:path extrusionOk="0" h="1028" w="9797">
                  <a:moveTo>
                    <a:pt x="1" y="0"/>
                  </a:moveTo>
                  <a:lnTo>
                    <a:pt x="1" y="1027"/>
                  </a:lnTo>
                  <a:lnTo>
                    <a:pt x="9797" y="1027"/>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1137125" y="2230350"/>
              <a:ext cx="167875" cy="25700"/>
            </a:xfrm>
            <a:custGeom>
              <a:rect b="b" l="l" r="r" t="t"/>
              <a:pathLst>
                <a:path extrusionOk="0" h="1028" w="6715">
                  <a:moveTo>
                    <a:pt x="0" y="1"/>
                  </a:moveTo>
                  <a:lnTo>
                    <a:pt x="0" y="1028"/>
                  </a:lnTo>
                  <a:lnTo>
                    <a:pt x="6715" y="1028"/>
                  </a:lnTo>
                  <a:lnTo>
                    <a:pt x="6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2597925" y="2479525"/>
              <a:ext cx="121275" cy="121275"/>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2667350" y="2548475"/>
              <a:ext cx="85600" cy="85625"/>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2879425" y="2548475"/>
              <a:ext cx="52325" cy="52325"/>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2737725" y="2742500"/>
              <a:ext cx="71350" cy="71350"/>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1635034" y="156403"/>
              <a:ext cx="70875" cy="70875"/>
            </a:xfrm>
            <a:custGeom>
              <a:rect b="b" l="l" r="r" t="t"/>
              <a:pathLst>
                <a:path extrusionOk="0" h="2835" w="2835">
                  <a:moveTo>
                    <a:pt x="0" y="0"/>
                  </a:moveTo>
                  <a:lnTo>
                    <a:pt x="0" y="2835"/>
                  </a:lnTo>
                  <a:lnTo>
                    <a:pt x="2834" y="2835"/>
                  </a:lnTo>
                  <a:lnTo>
                    <a:pt x="283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1592709" y="191578"/>
              <a:ext cx="78475" cy="78500"/>
            </a:xfrm>
            <a:custGeom>
              <a:rect b="b" l="l" r="r" t="t"/>
              <a:pathLst>
                <a:path extrusionOk="0" h="3140" w="3139">
                  <a:moveTo>
                    <a:pt x="0" y="1"/>
                  </a:moveTo>
                  <a:lnTo>
                    <a:pt x="0" y="3139"/>
                  </a:lnTo>
                  <a:lnTo>
                    <a:pt x="3139" y="3139"/>
                  </a:lnTo>
                  <a:lnTo>
                    <a:pt x="313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1501884" y="199678"/>
              <a:ext cx="38075" cy="38050"/>
            </a:xfrm>
            <a:custGeom>
              <a:rect b="b" l="l" r="r" t="t"/>
              <a:pathLst>
                <a:path extrusionOk="0" h="1522" w="1523">
                  <a:moveTo>
                    <a:pt x="0" y="0"/>
                  </a:moveTo>
                  <a:lnTo>
                    <a:pt x="0" y="1522"/>
                  </a:lnTo>
                  <a:lnTo>
                    <a:pt x="1522" y="1522"/>
                  </a:lnTo>
                  <a:lnTo>
                    <a:pt x="152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2524200" y="1567000"/>
              <a:ext cx="64225" cy="64225"/>
            </a:xfrm>
            <a:custGeom>
              <a:rect b="b" l="l" r="r" t="t"/>
              <a:pathLst>
                <a:path extrusionOk="0" h="2569" w="2569">
                  <a:moveTo>
                    <a:pt x="1" y="1"/>
                  </a:moveTo>
                  <a:lnTo>
                    <a:pt x="1" y="2568"/>
                  </a:lnTo>
                  <a:lnTo>
                    <a:pt x="2569" y="2568"/>
                  </a:lnTo>
                  <a:lnTo>
                    <a:pt x="256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2511850" y="1461925"/>
              <a:ext cx="33300" cy="33300"/>
            </a:xfrm>
            <a:custGeom>
              <a:rect b="b" l="l" r="r" t="t"/>
              <a:pathLst>
                <a:path extrusionOk="0" h="1332" w="1332">
                  <a:moveTo>
                    <a:pt x="0" y="0"/>
                  </a:moveTo>
                  <a:lnTo>
                    <a:pt x="0" y="1331"/>
                  </a:lnTo>
                  <a:lnTo>
                    <a:pt x="1332" y="1331"/>
                  </a:lnTo>
                  <a:lnTo>
                    <a:pt x="133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2391075" y="1525150"/>
              <a:ext cx="27600" cy="27600"/>
            </a:xfrm>
            <a:custGeom>
              <a:rect b="b" l="l" r="r" t="t"/>
              <a:pathLst>
                <a:path extrusionOk="0" h="1104" w="1104">
                  <a:moveTo>
                    <a:pt x="0" y="1"/>
                  </a:moveTo>
                  <a:lnTo>
                    <a:pt x="0" y="1104"/>
                  </a:lnTo>
                  <a:lnTo>
                    <a:pt x="1103" y="1104"/>
                  </a:lnTo>
                  <a:lnTo>
                    <a:pt x="110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2307375" y="1326875"/>
              <a:ext cx="48525" cy="49000"/>
            </a:xfrm>
            <a:custGeom>
              <a:rect b="b" l="l" r="r" t="t"/>
              <a:pathLst>
                <a:path extrusionOk="0" h="1960" w="1941">
                  <a:moveTo>
                    <a:pt x="0" y="0"/>
                  </a:moveTo>
                  <a:lnTo>
                    <a:pt x="0" y="1959"/>
                  </a:lnTo>
                  <a:lnTo>
                    <a:pt x="1941" y="1959"/>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2" name="Google Shape;3222;p78"/>
            <p:cNvGrpSpPr/>
            <p:nvPr/>
          </p:nvGrpSpPr>
          <p:grpSpPr>
            <a:xfrm>
              <a:off x="3365969" y="-253549"/>
              <a:ext cx="256800" cy="245850"/>
              <a:chOff x="3365969" y="-253549"/>
              <a:chExt cx="256800" cy="245850"/>
            </a:xfrm>
          </p:grpSpPr>
          <p:sp>
            <p:nvSpPr>
              <p:cNvPr id="3223" name="Google Shape;3223;p78"/>
              <p:cNvSpPr/>
              <p:nvPr/>
            </p:nvSpPr>
            <p:spPr>
              <a:xfrm>
                <a:off x="3391644" y="-151324"/>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3462969" y="-81899"/>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3553794" y="-194599"/>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3365969" y="-253549"/>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7" name="Google Shape;3227;p78"/>
            <p:cNvSpPr/>
            <p:nvPr/>
          </p:nvSpPr>
          <p:spPr>
            <a:xfrm>
              <a:off x="2720253" y="147430"/>
              <a:ext cx="94175" cy="9465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2645603" y="204005"/>
              <a:ext cx="107000" cy="107025"/>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2538603" y="171205"/>
              <a:ext cx="57075" cy="57100"/>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3781077" y="1901300"/>
              <a:ext cx="82275" cy="81800"/>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3831952" y="1949800"/>
              <a:ext cx="95600" cy="96075"/>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3916602" y="1873250"/>
              <a:ext cx="99400" cy="99400"/>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3136328" y="415698"/>
              <a:ext cx="57575" cy="57575"/>
            </a:xfrm>
            <a:custGeom>
              <a:rect b="b" l="l" r="r" t="t"/>
              <a:pathLst>
                <a:path extrusionOk="0" h="2303" w="2303">
                  <a:moveTo>
                    <a:pt x="1" y="1"/>
                  </a:moveTo>
                  <a:lnTo>
                    <a:pt x="1" y="2302"/>
                  </a:lnTo>
                  <a:lnTo>
                    <a:pt x="2302" y="2302"/>
                  </a:lnTo>
                  <a:lnTo>
                    <a:pt x="230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4" name="Google Shape;3234;p78"/>
            <p:cNvGrpSpPr/>
            <p:nvPr/>
          </p:nvGrpSpPr>
          <p:grpSpPr>
            <a:xfrm>
              <a:off x="855125" y="-39522"/>
              <a:ext cx="642034" cy="707745"/>
              <a:chOff x="855125" y="-39522"/>
              <a:chExt cx="642034" cy="707745"/>
            </a:xfrm>
          </p:grpSpPr>
          <p:sp>
            <p:nvSpPr>
              <p:cNvPr id="3235" name="Google Shape;3235;p78"/>
              <p:cNvSpPr/>
              <p:nvPr/>
            </p:nvSpPr>
            <p:spPr>
              <a:xfrm>
                <a:off x="1440059" y="-39522"/>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855125" y="534598"/>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917425" y="596873"/>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8" name="Google Shape;3238;p78"/>
            <p:cNvSpPr/>
            <p:nvPr/>
          </p:nvSpPr>
          <p:spPr>
            <a:xfrm>
              <a:off x="835625" y="2706825"/>
              <a:ext cx="93725" cy="93700"/>
            </a:xfrm>
            <a:custGeom>
              <a:rect b="b" l="l" r="r" t="t"/>
              <a:pathLst>
                <a:path extrusionOk="0" h="3748" w="3749">
                  <a:moveTo>
                    <a:pt x="1" y="0"/>
                  </a:moveTo>
                  <a:lnTo>
                    <a:pt x="1" y="3748"/>
                  </a:lnTo>
                  <a:lnTo>
                    <a:pt x="3748" y="3748"/>
                  </a:lnTo>
                  <a:lnTo>
                    <a:pt x="3748"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1015850" y="2810475"/>
              <a:ext cx="39500" cy="39500"/>
            </a:xfrm>
            <a:custGeom>
              <a:rect b="b" l="l" r="r" t="t"/>
              <a:pathLst>
                <a:path extrusionOk="0" h="1580" w="1580">
                  <a:moveTo>
                    <a:pt x="1" y="1"/>
                  </a:moveTo>
                  <a:lnTo>
                    <a:pt x="1" y="1580"/>
                  </a:lnTo>
                  <a:lnTo>
                    <a:pt x="1580" y="1580"/>
                  </a:lnTo>
                  <a:lnTo>
                    <a:pt x="15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604456" y="2271725"/>
              <a:ext cx="71350" cy="71350"/>
            </a:xfrm>
            <a:custGeom>
              <a:rect b="b" l="l" r="r" t="t"/>
              <a:pathLst>
                <a:path extrusionOk="0" h="2854" w="2854">
                  <a:moveTo>
                    <a:pt x="0" y="0"/>
                  </a:moveTo>
                  <a:lnTo>
                    <a:pt x="0" y="2854"/>
                  </a:lnTo>
                  <a:lnTo>
                    <a:pt x="2853" y="2854"/>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656756" y="2325450"/>
              <a:ext cx="55650" cy="56150"/>
            </a:xfrm>
            <a:custGeom>
              <a:rect b="b" l="l" r="r" t="t"/>
              <a:pathLst>
                <a:path extrusionOk="0" h="2246" w="2226">
                  <a:moveTo>
                    <a:pt x="1" y="1"/>
                  </a:moveTo>
                  <a:lnTo>
                    <a:pt x="1" y="2245"/>
                  </a:lnTo>
                  <a:lnTo>
                    <a:pt x="2226" y="2245"/>
                  </a:lnTo>
                  <a:lnTo>
                    <a:pt x="222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735206" y="2278375"/>
              <a:ext cx="36175" cy="36650"/>
            </a:xfrm>
            <a:custGeom>
              <a:rect b="b" l="l" r="r" t="t"/>
              <a:pathLst>
                <a:path extrusionOk="0" h="1466" w="1447">
                  <a:moveTo>
                    <a:pt x="1" y="1"/>
                  </a:moveTo>
                  <a:lnTo>
                    <a:pt x="1" y="1465"/>
                  </a:lnTo>
                  <a:lnTo>
                    <a:pt x="1447" y="1465"/>
                  </a:lnTo>
                  <a:lnTo>
                    <a:pt x="144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574956" y="2229875"/>
              <a:ext cx="23800" cy="23800"/>
            </a:xfrm>
            <a:custGeom>
              <a:rect b="b" l="l" r="r" t="t"/>
              <a:pathLst>
                <a:path extrusionOk="0" h="952" w="952">
                  <a:moveTo>
                    <a:pt x="1" y="1"/>
                  </a:moveTo>
                  <a:lnTo>
                    <a:pt x="1" y="952"/>
                  </a:lnTo>
                  <a:lnTo>
                    <a:pt x="952" y="952"/>
                  </a:lnTo>
                  <a:lnTo>
                    <a:pt x="95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79"/>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Collaboration knows specific information of system.</a:t>
            </a:r>
            <a:endParaRPr sz="2500">
              <a:solidFill>
                <a:schemeClr val="accent1"/>
              </a:solidFill>
            </a:endParaRPr>
          </a:p>
        </p:txBody>
      </p:sp>
      <p:sp>
        <p:nvSpPr>
          <p:cNvPr id="3251" name="Google Shape;3251;p79"/>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Accidentally sharing some secrets of system to collaborations.</a:t>
            </a:r>
            <a:endParaRPr sz="2000"/>
          </a:p>
          <a:p>
            <a:pPr indent="-355600" lvl="0" marL="457200" rtl="0" algn="l">
              <a:spcBef>
                <a:spcPts val="0"/>
              </a:spcBef>
              <a:spcAft>
                <a:spcPts val="0"/>
              </a:spcAft>
              <a:buSzPts val="2000"/>
              <a:buChar char="-"/>
            </a:pPr>
            <a:r>
              <a:rPr lang="en" sz="2000"/>
              <a:t>Lack of information about system when collab together.</a:t>
            </a:r>
            <a:endParaRPr sz="2000"/>
          </a:p>
          <a:p>
            <a:pPr indent="-355600" lvl="0" marL="457200" rtl="0" algn="l">
              <a:spcBef>
                <a:spcPts val="0"/>
              </a:spcBef>
              <a:spcAft>
                <a:spcPts val="0"/>
              </a:spcAft>
              <a:buSzPts val="2000"/>
              <a:buChar char="-"/>
            </a:pPr>
            <a:r>
              <a:rPr lang="en" sz="2000"/>
              <a:t>Non-compliance with Content Security Policy while collab.</a:t>
            </a:r>
            <a:endParaRPr sz="2000"/>
          </a:p>
          <a:p>
            <a:pPr indent="-355600" lvl="0" marL="457200" rtl="0" algn="l">
              <a:spcBef>
                <a:spcPts val="0"/>
              </a:spcBef>
              <a:spcAft>
                <a:spcPts val="0"/>
              </a:spcAft>
              <a:buSzPts val="2000"/>
              <a:buChar char="-"/>
            </a:pPr>
            <a:r>
              <a:rPr lang="en" sz="2000"/>
              <a:t>…</a:t>
            </a:r>
            <a:endParaRPr sz="2000"/>
          </a:p>
        </p:txBody>
      </p:sp>
      <p:sp>
        <p:nvSpPr>
          <p:cNvPr id="3252" name="Google Shape;3252;p79"/>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3" name="Google Shape;3253;p79"/>
          <p:cNvGrpSpPr/>
          <p:nvPr/>
        </p:nvGrpSpPr>
        <p:grpSpPr>
          <a:xfrm>
            <a:off x="2405663" y="4515081"/>
            <a:ext cx="1021756" cy="332094"/>
            <a:chOff x="7289663" y="3996131"/>
            <a:chExt cx="1021756" cy="332094"/>
          </a:xfrm>
        </p:grpSpPr>
        <p:sp>
          <p:nvSpPr>
            <p:cNvPr id="3254" name="Google Shape;3254;p79"/>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9" name="Google Shape;3259;p79"/>
          <p:cNvGrpSpPr/>
          <p:nvPr/>
        </p:nvGrpSpPr>
        <p:grpSpPr>
          <a:xfrm>
            <a:off x="3236861" y="3957497"/>
            <a:ext cx="749797" cy="717499"/>
            <a:chOff x="7847861" y="3178722"/>
            <a:chExt cx="749797" cy="717499"/>
          </a:xfrm>
        </p:grpSpPr>
        <p:sp>
          <p:nvSpPr>
            <p:cNvPr id="3260" name="Google Shape;3260;p79"/>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79"/>
          <p:cNvGrpSpPr/>
          <p:nvPr/>
        </p:nvGrpSpPr>
        <p:grpSpPr>
          <a:xfrm>
            <a:off x="3246475" y="384950"/>
            <a:ext cx="730550" cy="554600"/>
            <a:chOff x="-4813275" y="4164250"/>
            <a:chExt cx="730550" cy="554600"/>
          </a:xfrm>
        </p:grpSpPr>
        <p:sp>
          <p:nvSpPr>
            <p:cNvPr id="3266" name="Google Shape;3266;p79"/>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grpSp>
        <p:nvGrpSpPr>
          <p:cNvPr id="3274" name="Google Shape;3274;p80"/>
          <p:cNvGrpSpPr/>
          <p:nvPr/>
        </p:nvGrpSpPr>
        <p:grpSpPr>
          <a:xfrm>
            <a:off x="2618077" y="1724994"/>
            <a:ext cx="1356168" cy="1296943"/>
            <a:chOff x="7658541" y="1129280"/>
            <a:chExt cx="1055138" cy="1009059"/>
          </a:xfrm>
        </p:grpSpPr>
        <p:sp>
          <p:nvSpPr>
            <p:cNvPr id="3275" name="Google Shape;3275;p80"/>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7" name="Google Shape;3277;p80"/>
          <p:cNvSpPr/>
          <p:nvPr/>
        </p:nvSpPr>
        <p:spPr>
          <a:xfrm flipH="1" rot="5400000">
            <a:off x="2815688" y="1816346"/>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flipH="1" rot="5400000">
            <a:off x="2815688" y="1816346"/>
            <a:ext cx="1038300" cy="1038300"/>
          </a:xfrm>
          <a:prstGeom prst="blockArc">
            <a:avLst>
              <a:gd fmla="val 16219913"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txBox="1"/>
          <p:nvPr>
            <p:ph type="title"/>
          </p:nvPr>
        </p:nvSpPr>
        <p:spPr>
          <a:xfrm>
            <a:off x="2205800" y="3196859"/>
            <a:ext cx="22581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Password Attacks</a:t>
            </a:r>
            <a:endParaRPr sz="1800"/>
          </a:p>
        </p:txBody>
      </p:sp>
      <p:sp>
        <p:nvSpPr>
          <p:cNvPr id="3280" name="Google Shape;3280;p80"/>
          <p:cNvSpPr txBox="1"/>
          <p:nvPr>
            <p:ph idx="2" type="title"/>
          </p:nvPr>
        </p:nvSpPr>
        <p:spPr>
          <a:xfrm>
            <a:off x="4935650" y="3196850"/>
            <a:ext cx="2258100" cy="86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Social Engineering Attacks</a:t>
            </a:r>
            <a:endParaRPr sz="1800"/>
          </a:p>
        </p:txBody>
      </p:sp>
      <p:sp>
        <p:nvSpPr>
          <p:cNvPr id="3281" name="Google Shape;3281;p80"/>
          <p:cNvSpPr txBox="1"/>
          <p:nvPr>
            <p:ph idx="6"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Common </a:t>
            </a:r>
            <a:r>
              <a:rPr lang="en">
                <a:solidFill>
                  <a:schemeClr val="accent1"/>
                </a:solidFill>
              </a:rPr>
              <a:t>Vulnerabilities </a:t>
            </a:r>
            <a:endParaRPr>
              <a:solidFill>
                <a:schemeClr val="accent1"/>
              </a:solidFill>
            </a:endParaRPr>
          </a:p>
        </p:txBody>
      </p:sp>
      <p:grpSp>
        <p:nvGrpSpPr>
          <p:cNvPr id="3282" name="Google Shape;3282;p80"/>
          <p:cNvGrpSpPr/>
          <p:nvPr/>
        </p:nvGrpSpPr>
        <p:grpSpPr>
          <a:xfrm>
            <a:off x="5360820" y="1724994"/>
            <a:ext cx="1356168" cy="1296943"/>
            <a:chOff x="7658541" y="1129280"/>
            <a:chExt cx="1055138" cy="1009059"/>
          </a:xfrm>
        </p:grpSpPr>
        <p:sp>
          <p:nvSpPr>
            <p:cNvPr id="3283" name="Google Shape;3283;p80"/>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80"/>
          <p:cNvSpPr/>
          <p:nvPr/>
        </p:nvSpPr>
        <p:spPr>
          <a:xfrm flipH="1" rot="5400000">
            <a:off x="5558431" y="1816346"/>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flipH="1" rot="5400000">
            <a:off x="5558431" y="1816346"/>
            <a:ext cx="1038300" cy="1038300"/>
          </a:xfrm>
          <a:prstGeom prst="blockArc">
            <a:avLst>
              <a:gd fmla="val 10761709"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7" name="Google Shape;3287;p80"/>
          <p:cNvGrpSpPr/>
          <p:nvPr/>
        </p:nvGrpSpPr>
        <p:grpSpPr>
          <a:xfrm>
            <a:off x="3125237" y="2178422"/>
            <a:ext cx="419248" cy="320771"/>
            <a:chOff x="2540742" y="2092799"/>
            <a:chExt cx="419248" cy="320771"/>
          </a:xfrm>
        </p:grpSpPr>
        <p:sp>
          <p:nvSpPr>
            <p:cNvPr id="3288" name="Google Shape;3288;p80"/>
            <p:cNvSpPr/>
            <p:nvPr/>
          </p:nvSpPr>
          <p:spPr>
            <a:xfrm>
              <a:off x="2835236" y="2137377"/>
              <a:ext cx="93222" cy="38227"/>
            </a:xfrm>
            <a:custGeom>
              <a:rect b="b" l="l" r="r" t="t"/>
              <a:pathLst>
                <a:path extrusionOk="0" h="1222" w="2980">
                  <a:moveTo>
                    <a:pt x="1491" y="0"/>
                  </a:moveTo>
                  <a:cubicBezTo>
                    <a:pt x="1006" y="0"/>
                    <a:pt x="522" y="184"/>
                    <a:pt x="153" y="553"/>
                  </a:cubicBezTo>
                  <a:cubicBezTo>
                    <a:pt x="0" y="706"/>
                    <a:pt x="0" y="954"/>
                    <a:pt x="153" y="1107"/>
                  </a:cubicBezTo>
                  <a:cubicBezTo>
                    <a:pt x="229" y="1184"/>
                    <a:pt x="330" y="1222"/>
                    <a:pt x="430" y="1222"/>
                  </a:cubicBezTo>
                  <a:cubicBezTo>
                    <a:pt x="530" y="1222"/>
                    <a:pt x="630" y="1184"/>
                    <a:pt x="707" y="1107"/>
                  </a:cubicBezTo>
                  <a:cubicBezTo>
                    <a:pt x="923" y="891"/>
                    <a:pt x="1207" y="783"/>
                    <a:pt x="1491" y="783"/>
                  </a:cubicBezTo>
                  <a:cubicBezTo>
                    <a:pt x="1775" y="783"/>
                    <a:pt x="2059" y="891"/>
                    <a:pt x="2275" y="1107"/>
                  </a:cubicBezTo>
                  <a:cubicBezTo>
                    <a:pt x="2352" y="1184"/>
                    <a:pt x="2452" y="1221"/>
                    <a:pt x="2552" y="1221"/>
                  </a:cubicBezTo>
                  <a:cubicBezTo>
                    <a:pt x="2652" y="1221"/>
                    <a:pt x="2752" y="1183"/>
                    <a:pt x="2829" y="1107"/>
                  </a:cubicBezTo>
                  <a:cubicBezTo>
                    <a:pt x="2980" y="953"/>
                    <a:pt x="2980" y="706"/>
                    <a:pt x="2828" y="553"/>
                  </a:cubicBezTo>
                  <a:cubicBezTo>
                    <a:pt x="2459" y="184"/>
                    <a:pt x="1975" y="0"/>
                    <a:pt x="14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2803703" y="2092799"/>
              <a:ext cx="156287" cy="51272"/>
            </a:xfrm>
            <a:custGeom>
              <a:rect b="b" l="l" r="r" t="t"/>
              <a:pathLst>
                <a:path extrusionOk="0" h="1639" w="4996">
                  <a:moveTo>
                    <a:pt x="2498" y="1"/>
                  </a:moveTo>
                  <a:cubicBezTo>
                    <a:pt x="1649" y="1"/>
                    <a:pt x="800" y="324"/>
                    <a:pt x="154" y="970"/>
                  </a:cubicBezTo>
                  <a:cubicBezTo>
                    <a:pt x="1" y="1123"/>
                    <a:pt x="1" y="1372"/>
                    <a:pt x="154" y="1524"/>
                  </a:cubicBezTo>
                  <a:cubicBezTo>
                    <a:pt x="231" y="1600"/>
                    <a:pt x="331" y="1638"/>
                    <a:pt x="431" y="1638"/>
                  </a:cubicBezTo>
                  <a:cubicBezTo>
                    <a:pt x="531" y="1638"/>
                    <a:pt x="631" y="1600"/>
                    <a:pt x="708" y="1524"/>
                  </a:cubicBezTo>
                  <a:cubicBezTo>
                    <a:pt x="1201" y="1030"/>
                    <a:pt x="1849" y="784"/>
                    <a:pt x="2498" y="784"/>
                  </a:cubicBezTo>
                  <a:cubicBezTo>
                    <a:pt x="3146" y="784"/>
                    <a:pt x="3795" y="1030"/>
                    <a:pt x="4289" y="1524"/>
                  </a:cubicBezTo>
                  <a:cubicBezTo>
                    <a:pt x="4365" y="1601"/>
                    <a:pt x="4465" y="1639"/>
                    <a:pt x="4566" y="1639"/>
                  </a:cubicBezTo>
                  <a:cubicBezTo>
                    <a:pt x="4665" y="1639"/>
                    <a:pt x="4766" y="1600"/>
                    <a:pt x="4842" y="1524"/>
                  </a:cubicBezTo>
                  <a:cubicBezTo>
                    <a:pt x="4995" y="1372"/>
                    <a:pt x="4995" y="1123"/>
                    <a:pt x="4842" y="970"/>
                  </a:cubicBezTo>
                  <a:cubicBezTo>
                    <a:pt x="4196" y="324"/>
                    <a:pt x="3347" y="1"/>
                    <a:pt x="2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2869615" y="2184269"/>
              <a:ext cx="24494" cy="24494"/>
            </a:xfrm>
            <a:custGeom>
              <a:rect b="b" l="l" r="r" t="t"/>
              <a:pathLst>
                <a:path extrusionOk="0" h="783" w="783">
                  <a:moveTo>
                    <a:pt x="392" y="0"/>
                  </a:moveTo>
                  <a:cubicBezTo>
                    <a:pt x="176" y="0"/>
                    <a:pt x="1" y="174"/>
                    <a:pt x="1" y="391"/>
                  </a:cubicBezTo>
                  <a:cubicBezTo>
                    <a:pt x="1" y="607"/>
                    <a:pt x="176" y="783"/>
                    <a:pt x="392" y="783"/>
                  </a:cubicBezTo>
                  <a:cubicBezTo>
                    <a:pt x="607" y="783"/>
                    <a:pt x="782" y="608"/>
                    <a:pt x="782" y="391"/>
                  </a:cubicBezTo>
                  <a:cubicBezTo>
                    <a:pt x="782" y="174"/>
                    <a:pt x="60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2835298" y="2357418"/>
              <a:ext cx="62753" cy="56152"/>
            </a:xfrm>
            <a:custGeom>
              <a:rect b="b" l="l" r="r" t="t"/>
              <a:pathLst>
                <a:path extrusionOk="0" h="1795" w="2006">
                  <a:moveTo>
                    <a:pt x="2006" y="0"/>
                  </a:moveTo>
                  <a:lnTo>
                    <a:pt x="0" y="1782"/>
                  </a:lnTo>
                  <a:lnTo>
                    <a:pt x="1388" y="1794"/>
                  </a:lnTo>
                  <a:lnTo>
                    <a:pt x="1395" y="1794"/>
                  </a:lnTo>
                  <a:cubicBezTo>
                    <a:pt x="1556" y="1794"/>
                    <a:pt x="1709" y="1732"/>
                    <a:pt x="1824" y="1618"/>
                  </a:cubicBezTo>
                  <a:cubicBezTo>
                    <a:pt x="1941" y="1502"/>
                    <a:pt x="2006" y="1348"/>
                    <a:pt x="2006" y="1184"/>
                  </a:cubicBezTo>
                  <a:lnTo>
                    <a:pt x="2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2540742" y="2280463"/>
              <a:ext cx="34724" cy="94473"/>
            </a:xfrm>
            <a:custGeom>
              <a:rect b="b" l="l" r="r" t="t"/>
              <a:pathLst>
                <a:path extrusionOk="0" h="3020" w="1110">
                  <a:moveTo>
                    <a:pt x="258" y="0"/>
                  </a:moveTo>
                  <a:cubicBezTo>
                    <a:pt x="117" y="0"/>
                    <a:pt x="0" y="115"/>
                    <a:pt x="0" y="259"/>
                  </a:cubicBezTo>
                  <a:lnTo>
                    <a:pt x="0" y="2762"/>
                  </a:lnTo>
                  <a:cubicBezTo>
                    <a:pt x="0" y="2904"/>
                    <a:pt x="115" y="3019"/>
                    <a:pt x="258" y="3019"/>
                  </a:cubicBezTo>
                  <a:lnTo>
                    <a:pt x="1109" y="301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2924015" y="2280463"/>
              <a:ext cx="34849" cy="94504"/>
            </a:xfrm>
            <a:custGeom>
              <a:rect b="b" l="l" r="r" t="t"/>
              <a:pathLst>
                <a:path extrusionOk="0" h="3021" w="1114">
                  <a:moveTo>
                    <a:pt x="0" y="0"/>
                  </a:moveTo>
                  <a:lnTo>
                    <a:pt x="0" y="3020"/>
                  </a:lnTo>
                  <a:lnTo>
                    <a:pt x="855" y="3020"/>
                  </a:lnTo>
                  <a:cubicBezTo>
                    <a:pt x="997" y="3020"/>
                    <a:pt x="1113" y="2904"/>
                    <a:pt x="1113" y="2762"/>
                  </a:cubicBezTo>
                  <a:lnTo>
                    <a:pt x="1113" y="259"/>
                  </a:lnTo>
                  <a:cubicBezTo>
                    <a:pt x="1112" y="115"/>
                    <a:pt x="997"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2601462" y="2257752"/>
              <a:ext cx="296527" cy="154817"/>
            </a:xfrm>
            <a:custGeom>
              <a:rect b="b" l="l" r="r" t="t"/>
              <a:pathLst>
                <a:path extrusionOk="0" h="4949" w="9479">
                  <a:moveTo>
                    <a:pt x="7694" y="816"/>
                  </a:moveTo>
                  <a:cubicBezTo>
                    <a:pt x="7923" y="816"/>
                    <a:pt x="8109" y="1002"/>
                    <a:pt x="8109" y="1231"/>
                  </a:cubicBezTo>
                  <a:cubicBezTo>
                    <a:pt x="8111" y="1461"/>
                    <a:pt x="7923" y="1647"/>
                    <a:pt x="7694" y="1647"/>
                  </a:cubicBezTo>
                  <a:lnTo>
                    <a:pt x="1789" y="1647"/>
                  </a:lnTo>
                  <a:cubicBezTo>
                    <a:pt x="1559" y="1647"/>
                    <a:pt x="1374" y="1461"/>
                    <a:pt x="1374" y="1231"/>
                  </a:cubicBezTo>
                  <a:cubicBezTo>
                    <a:pt x="1374" y="1002"/>
                    <a:pt x="1559" y="816"/>
                    <a:pt x="1789" y="816"/>
                  </a:cubicBezTo>
                  <a:close/>
                  <a:moveTo>
                    <a:pt x="8771" y="0"/>
                  </a:moveTo>
                  <a:lnTo>
                    <a:pt x="708" y="3"/>
                  </a:lnTo>
                  <a:cubicBezTo>
                    <a:pt x="318" y="3"/>
                    <a:pt x="0" y="321"/>
                    <a:pt x="0" y="711"/>
                  </a:cubicBezTo>
                  <a:lnTo>
                    <a:pt x="0" y="4229"/>
                  </a:lnTo>
                  <a:cubicBezTo>
                    <a:pt x="0" y="4620"/>
                    <a:pt x="320" y="4943"/>
                    <a:pt x="711" y="4949"/>
                  </a:cubicBezTo>
                  <a:lnTo>
                    <a:pt x="2633" y="4948"/>
                  </a:lnTo>
                  <a:cubicBezTo>
                    <a:pt x="2636" y="4948"/>
                    <a:pt x="2639" y="4948"/>
                    <a:pt x="2642" y="4948"/>
                  </a:cubicBezTo>
                  <a:cubicBezTo>
                    <a:pt x="3004" y="4948"/>
                    <a:pt x="3312" y="4678"/>
                    <a:pt x="3357" y="4317"/>
                  </a:cubicBezTo>
                  <a:cubicBezTo>
                    <a:pt x="3440" y="3640"/>
                    <a:pt x="4018" y="3129"/>
                    <a:pt x="4700" y="3129"/>
                  </a:cubicBezTo>
                  <a:cubicBezTo>
                    <a:pt x="5383" y="3129"/>
                    <a:pt x="5959" y="3640"/>
                    <a:pt x="6044" y="4316"/>
                  </a:cubicBezTo>
                  <a:lnTo>
                    <a:pt x="6057" y="4423"/>
                  </a:lnTo>
                  <a:cubicBezTo>
                    <a:pt x="6081" y="4609"/>
                    <a:pt x="6188" y="4767"/>
                    <a:pt x="6338" y="4862"/>
                  </a:cubicBezTo>
                  <a:lnTo>
                    <a:pt x="9478" y="2072"/>
                  </a:lnTo>
                  <a:lnTo>
                    <a:pt x="9478" y="708"/>
                  </a:lnTo>
                  <a:cubicBezTo>
                    <a:pt x="9478" y="520"/>
                    <a:pt x="9406" y="342"/>
                    <a:pt x="9271" y="208"/>
                  </a:cubicBezTo>
                  <a:cubicBezTo>
                    <a:pt x="9138" y="75"/>
                    <a:pt x="8959" y="0"/>
                    <a:pt x="8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5" name="Google Shape;3295;p80"/>
          <p:cNvGrpSpPr/>
          <p:nvPr/>
        </p:nvGrpSpPr>
        <p:grpSpPr>
          <a:xfrm>
            <a:off x="5847453" y="2129746"/>
            <a:ext cx="434514" cy="418122"/>
            <a:chOff x="3933095" y="1996230"/>
            <a:chExt cx="434514" cy="418122"/>
          </a:xfrm>
        </p:grpSpPr>
        <p:sp>
          <p:nvSpPr>
            <p:cNvPr id="3296" name="Google Shape;3296;p80"/>
            <p:cNvSpPr/>
            <p:nvPr/>
          </p:nvSpPr>
          <p:spPr>
            <a:xfrm>
              <a:off x="3933095" y="1996230"/>
              <a:ext cx="284890" cy="269217"/>
            </a:xfrm>
            <a:custGeom>
              <a:rect b="b" l="l" r="r" t="t"/>
              <a:pathLst>
                <a:path extrusionOk="0" h="8606" w="9107">
                  <a:moveTo>
                    <a:pt x="7043" y="0"/>
                  </a:moveTo>
                  <a:cubicBezTo>
                    <a:pt x="5340" y="0"/>
                    <a:pt x="3642" y="648"/>
                    <a:pt x="2346" y="1943"/>
                  </a:cubicBezTo>
                  <a:cubicBezTo>
                    <a:pt x="548" y="3742"/>
                    <a:pt x="0" y="6321"/>
                    <a:pt x="698" y="8605"/>
                  </a:cubicBezTo>
                  <a:lnTo>
                    <a:pt x="3498" y="7488"/>
                  </a:lnTo>
                  <a:cubicBezTo>
                    <a:pt x="3226" y="6295"/>
                    <a:pt x="3551" y="4994"/>
                    <a:pt x="4475" y="4071"/>
                  </a:cubicBezTo>
                  <a:cubicBezTo>
                    <a:pt x="5166" y="3380"/>
                    <a:pt x="6087" y="2999"/>
                    <a:pt x="7067" y="2999"/>
                  </a:cubicBezTo>
                  <a:lnTo>
                    <a:pt x="7078" y="2999"/>
                  </a:lnTo>
                  <a:cubicBezTo>
                    <a:pt x="7408" y="3000"/>
                    <a:pt x="7731" y="3044"/>
                    <a:pt x="8042" y="3129"/>
                  </a:cubicBezTo>
                  <a:lnTo>
                    <a:pt x="9106" y="325"/>
                  </a:lnTo>
                  <a:cubicBezTo>
                    <a:pt x="8436" y="109"/>
                    <a:pt x="7739" y="0"/>
                    <a:pt x="70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4208756" y="2015813"/>
              <a:ext cx="133639" cy="132919"/>
            </a:xfrm>
            <a:custGeom>
              <a:rect b="b" l="l" r="r" t="t"/>
              <a:pathLst>
                <a:path extrusionOk="0" h="4249" w="4272">
                  <a:moveTo>
                    <a:pt x="1069" y="1"/>
                  </a:moveTo>
                  <a:lnTo>
                    <a:pt x="1" y="2810"/>
                  </a:lnTo>
                  <a:cubicBezTo>
                    <a:pt x="318" y="2982"/>
                    <a:pt x="611" y="3198"/>
                    <a:pt x="873" y="3460"/>
                  </a:cubicBezTo>
                  <a:cubicBezTo>
                    <a:pt x="1114" y="3701"/>
                    <a:pt x="1314" y="3966"/>
                    <a:pt x="1474" y="4248"/>
                  </a:cubicBezTo>
                  <a:lnTo>
                    <a:pt x="4271" y="3142"/>
                  </a:lnTo>
                  <a:cubicBezTo>
                    <a:pt x="4232" y="3061"/>
                    <a:pt x="4202" y="3001"/>
                    <a:pt x="4184" y="2967"/>
                  </a:cubicBezTo>
                  <a:cubicBezTo>
                    <a:pt x="4143" y="2889"/>
                    <a:pt x="3657" y="2017"/>
                    <a:pt x="2986" y="1347"/>
                  </a:cubicBezTo>
                  <a:cubicBezTo>
                    <a:pt x="2413" y="773"/>
                    <a:pt x="1763" y="325"/>
                    <a:pt x="1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4056755" y="2116042"/>
              <a:ext cx="196016" cy="178561"/>
            </a:xfrm>
            <a:custGeom>
              <a:rect b="b" l="l" r="r" t="t"/>
              <a:pathLst>
                <a:path extrusionOk="0" h="5708" w="6266">
                  <a:moveTo>
                    <a:pt x="3127" y="1785"/>
                  </a:moveTo>
                  <a:cubicBezTo>
                    <a:pt x="3402" y="1785"/>
                    <a:pt x="3677" y="1890"/>
                    <a:pt x="3886" y="2100"/>
                  </a:cubicBezTo>
                  <a:cubicBezTo>
                    <a:pt x="4305" y="2519"/>
                    <a:pt x="4307" y="3195"/>
                    <a:pt x="3892" y="3611"/>
                  </a:cubicBezTo>
                  <a:cubicBezTo>
                    <a:pt x="3685" y="3818"/>
                    <a:pt x="3413" y="3922"/>
                    <a:pt x="3140" y="3922"/>
                  </a:cubicBezTo>
                  <a:cubicBezTo>
                    <a:pt x="2866" y="3922"/>
                    <a:pt x="2591" y="3816"/>
                    <a:pt x="2382" y="3606"/>
                  </a:cubicBezTo>
                  <a:cubicBezTo>
                    <a:pt x="1963" y="3188"/>
                    <a:pt x="1961" y="2510"/>
                    <a:pt x="2376" y="2095"/>
                  </a:cubicBezTo>
                  <a:cubicBezTo>
                    <a:pt x="2583" y="1888"/>
                    <a:pt x="2855" y="1785"/>
                    <a:pt x="3127" y="1785"/>
                  </a:cubicBezTo>
                  <a:close/>
                  <a:moveTo>
                    <a:pt x="3112" y="0"/>
                  </a:moveTo>
                  <a:cubicBezTo>
                    <a:pt x="2355" y="0"/>
                    <a:pt x="1643" y="294"/>
                    <a:pt x="1109" y="828"/>
                  </a:cubicBezTo>
                  <a:cubicBezTo>
                    <a:pt x="1" y="1936"/>
                    <a:pt x="7" y="3746"/>
                    <a:pt x="1124" y="4863"/>
                  </a:cubicBezTo>
                  <a:cubicBezTo>
                    <a:pt x="1350" y="5089"/>
                    <a:pt x="1607" y="5274"/>
                    <a:pt x="1885" y="5411"/>
                  </a:cubicBezTo>
                  <a:cubicBezTo>
                    <a:pt x="1890" y="5413"/>
                    <a:pt x="1895" y="5416"/>
                    <a:pt x="1899" y="5418"/>
                  </a:cubicBezTo>
                  <a:cubicBezTo>
                    <a:pt x="2283" y="5606"/>
                    <a:pt x="2706" y="5705"/>
                    <a:pt x="3145" y="5708"/>
                  </a:cubicBezTo>
                  <a:lnTo>
                    <a:pt x="3153" y="5708"/>
                  </a:lnTo>
                  <a:cubicBezTo>
                    <a:pt x="3911" y="5708"/>
                    <a:pt x="4623" y="5413"/>
                    <a:pt x="5157" y="4879"/>
                  </a:cubicBezTo>
                  <a:cubicBezTo>
                    <a:pt x="6265" y="3771"/>
                    <a:pt x="6259" y="1961"/>
                    <a:pt x="5142" y="843"/>
                  </a:cubicBezTo>
                  <a:cubicBezTo>
                    <a:pt x="4869" y="569"/>
                    <a:pt x="4548" y="355"/>
                    <a:pt x="4199" y="213"/>
                  </a:cubicBezTo>
                  <a:cubicBezTo>
                    <a:pt x="4196" y="212"/>
                    <a:pt x="4192" y="210"/>
                    <a:pt x="4187" y="209"/>
                  </a:cubicBezTo>
                  <a:cubicBezTo>
                    <a:pt x="4178" y="205"/>
                    <a:pt x="4171" y="201"/>
                    <a:pt x="4161" y="197"/>
                  </a:cubicBezTo>
                  <a:cubicBezTo>
                    <a:pt x="3834" y="69"/>
                    <a:pt x="3483" y="1"/>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4084471" y="2138190"/>
              <a:ext cx="283138" cy="276162"/>
            </a:xfrm>
            <a:custGeom>
              <a:rect b="b" l="l" r="r" t="t"/>
              <a:pathLst>
                <a:path extrusionOk="0" h="8828" w="9051">
                  <a:moveTo>
                    <a:pt x="8554" y="0"/>
                  </a:moveTo>
                  <a:lnTo>
                    <a:pt x="5774" y="1101"/>
                  </a:lnTo>
                  <a:cubicBezTo>
                    <a:pt x="6150" y="2355"/>
                    <a:pt x="5846" y="3771"/>
                    <a:pt x="4860" y="4758"/>
                  </a:cubicBezTo>
                  <a:cubicBezTo>
                    <a:pt x="4169" y="5448"/>
                    <a:pt x="3250" y="5830"/>
                    <a:pt x="2269" y="5830"/>
                  </a:cubicBezTo>
                  <a:lnTo>
                    <a:pt x="2257" y="5830"/>
                  </a:lnTo>
                  <a:cubicBezTo>
                    <a:pt x="1843" y="5828"/>
                    <a:pt x="1439" y="5759"/>
                    <a:pt x="1059" y="5626"/>
                  </a:cubicBezTo>
                  <a:lnTo>
                    <a:pt x="0" y="8416"/>
                  </a:lnTo>
                  <a:cubicBezTo>
                    <a:pt x="575" y="8619"/>
                    <a:pt x="1393" y="8827"/>
                    <a:pt x="2330" y="8827"/>
                  </a:cubicBezTo>
                  <a:cubicBezTo>
                    <a:pt x="2619" y="8827"/>
                    <a:pt x="2920" y="8807"/>
                    <a:pt x="3228" y="8761"/>
                  </a:cubicBezTo>
                  <a:cubicBezTo>
                    <a:pt x="6032" y="8346"/>
                    <a:pt x="8449" y="5929"/>
                    <a:pt x="8865" y="3125"/>
                  </a:cubicBezTo>
                  <a:cubicBezTo>
                    <a:pt x="9051" y="1875"/>
                    <a:pt x="8806" y="754"/>
                    <a:pt x="8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3964065" y="2254999"/>
              <a:ext cx="130010" cy="136360"/>
            </a:xfrm>
            <a:custGeom>
              <a:rect b="b" l="l" r="r" t="t"/>
              <a:pathLst>
                <a:path extrusionOk="0" h="4359" w="4156">
                  <a:moveTo>
                    <a:pt x="2782" y="1"/>
                  </a:moveTo>
                  <a:lnTo>
                    <a:pt x="0" y="1112"/>
                  </a:lnTo>
                  <a:cubicBezTo>
                    <a:pt x="325" y="1840"/>
                    <a:pt x="789" y="2523"/>
                    <a:pt x="1386" y="3122"/>
                  </a:cubicBezTo>
                  <a:cubicBezTo>
                    <a:pt x="2057" y="3793"/>
                    <a:pt x="2929" y="4278"/>
                    <a:pt x="3008" y="4320"/>
                  </a:cubicBezTo>
                  <a:cubicBezTo>
                    <a:pt x="3026" y="4330"/>
                    <a:pt x="3052" y="4343"/>
                    <a:pt x="3084" y="4358"/>
                  </a:cubicBezTo>
                  <a:lnTo>
                    <a:pt x="4156" y="1532"/>
                  </a:lnTo>
                  <a:cubicBezTo>
                    <a:pt x="3921" y="1385"/>
                    <a:pt x="3700" y="1209"/>
                    <a:pt x="3499" y="1009"/>
                  </a:cubicBezTo>
                  <a:cubicBezTo>
                    <a:pt x="3197" y="707"/>
                    <a:pt x="2959" y="365"/>
                    <a:pt x="27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1" name="Google Shape;3301;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81"/>
          <p:cNvSpPr txBox="1"/>
          <p:nvPr>
            <p:ph type="title"/>
          </p:nvPr>
        </p:nvSpPr>
        <p:spPr>
          <a:xfrm>
            <a:off x="720475" y="3710100"/>
            <a:ext cx="4166100" cy="42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307" name="Google Shape;3307;p81"/>
          <p:cNvSpPr txBox="1"/>
          <p:nvPr>
            <p:ph idx="1" type="subTitle"/>
          </p:nvPr>
        </p:nvSpPr>
        <p:spPr>
          <a:xfrm>
            <a:off x="720475" y="954200"/>
            <a:ext cx="4166100" cy="27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500"/>
              <a:t>In this case, collaborators can get inside the system and get more information to prepare a more dangerous Privilege Escalation attack.</a:t>
            </a:r>
            <a:endParaRPr i="1" sz="2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308" name="Google Shape;3308;p81"/>
          <p:cNvGrpSpPr/>
          <p:nvPr/>
        </p:nvGrpSpPr>
        <p:grpSpPr>
          <a:xfrm flipH="1">
            <a:off x="4960770" y="622090"/>
            <a:ext cx="4023614" cy="3946795"/>
            <a:chOff x="574956" y="-253549"/>
            <a:chExt cx="3441045" cy="3375349"/>
          </a:xfrm>
        </p:grpSpPr>
        <p:sp>
          <p:nvSpPr>
            <p:cNvPr id="3309" name="Google Shape;3309;p81"/>
            <p:cNvSpPr/>
            <p:nvPr/>
          </p:nvSpPr>
          <p:spPr>
            <a:xfrm>
              <a:off x="1092425" y="2833800"/>
              <a:ext cx="1967250" cy="210675"/>
            </a:xfrm>
            <a:custGeom>
              <a:rect b="b" l="l" r="r" t="t"/>
              <a:pathLst>
                <a:path extrusionOk="0" h="8427" w="7869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1"/>
            <p:cNvSpPr/>
            <p:nvPr/>
          </p:nvSpPr>
          <p:spPr>
            <a:xfrm>
              <a:off x="1144725" y="2839500"/>
              <a:ext cx="1862650" cy="198775"/>
            </a:xfrm>
            <a:custGeom>
              <a:rect b="b" l="l" r="r" t="t"/>
              <a:pathLst>
                <a:path extrusionOk="0" h="7951" w="74506">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1"/>
            <p:cNvSpPr/>
            <p:nvPr/>
          </p:nvSpPr>
          <p:spPr>
            <a:xfrm>
              <a:off x="1266450" y="2852800"/>
              <a:ext cx="1619175" cy="149825"/>
            </a:xfrm>
            <a:custGeom>
              <a:rect b="b" l="l" r="r" t="t"/>
              <a:pathLst>
                <a:path extrusionOk="0" h="5993" w="64767">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1"/>
            <p:cNvSpPr/>
            <p:nvPr/>
          </p:nvSpPr>
          <p:spPr>
            <a:xfrm>
              <a:off x="3217525" y="1429375"/>
              <a:ext cx="531175" cy="534700"/>
            </a:xfrm>
            <a:custGeom>
              <a:rect b="b" l="l" r="r" t="t"/>
              <a:pathLst>
                <a:path extrusionOk="0" h="21388" w="21247">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1"/>
            <p:cNvSpPr/>
            <p:nvPr/>
          </p:nvSpPr>
          <p:spPr>
            <a:xfrm>
              <a:off x="3385375" y="1630725"/>
              <a:ext cx="114150" cy="166925"/>
            </a:xfrm>
            <a:custGeom>
              <a:rect b="b" l="l" r="r" t="t"/>
              <a:pathLst>
                <a:path extrusionOk="0" h="6677" w="4566">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1"/>
            <p:cNvSpPr/>
            <p:nvPr/>
          </p:nvSpPr>
          <p:spPr>
            <a:xfrm>
              <a:off x="1429075" y="1653850"/>
              <a:ext cx="2023375" cy="1467950"/>
            </a:xfrm>
            <a:custGeom>
              <a:rect b="b" l="l" r="r" t="t"/>
              <a:pathLst>
                <a:path extrusionOk="0" h="58718" w="80935">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1"/>
            <p:cNvSpPr/>
            <p:nvPr/>
          </p:nvSpPr>
          <p:spPr>
            <a:xfrm>
              <a:off x="2438150" y="1823300"/>
              <a:ext cx="69450" cy="337175"/>
            </a:xfrm>
            <a:custGeom>
              <a:rect b="b" l="l" r="r" t="t"/>
              <a:pathLst>
                <a:path extrusionOk="0" h="13487" w="2778">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1"/>
            <p:cNvSpPr/>
            <p:nvPr/>
          </p:nvSpPr>
          <p:spPr>
            <a:xfrm>
              <a:off x="2759125" y="2061050"/>
              <a:ext cx="141725" cy="135575"/>
            </a:xfrm>
            <a:custGeom>
              <a:rect b="b" l="l" r="r" t="t"/>
              <a:pathLst>
                <a:path extrusionOk="0" h="5423" w="5669">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1"/>
            <p:cNvSpPr/>
            <p:nvPr/>
          </p:nvSpPr>
          <p:spPr>
            <a:xfrm>
              <a:off x="1451900" y="2036350"/>
              <a:ext cx="1019550" cy="357600"/>
            </a:xfrm>
            <a:custGeom>
              <a:rect b="b" l="l" r="r" t="t"/>
              <a:pathLst>
                <a:path extrusionOk="0" h="14304" w="40782">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1"/>
            <p:cNvSpPr/>
            <p:nvPr/>
          </p:nvSpPr>
          <p:spPr>
            <a:xfrm>
              <a:off x="1810450" y="1462400"/>
              <a:ext cx="253000" cy="375675"/>
            </a:xfrm>
            <a:custGeom>
              <a:rect b="b" l="l" r="r" t="t"/>
              <a:pathLst>
                <a:path extrusionOk="0" h="15027" w="1012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1"/>
            <p:cNvSpPr/>
            <p:nvPr/>
          </p:nvSpPr>
          <p:spPr>
            <a:xfrm>
              <a:off x="1810450" y="1462400"/>
              <a:ext cx="253000" cy="206750"/>
            </a:xfrm>
            <a:custGeom>
              <a:rect b="b" l="l" r="r" t="t"/>
              <a:pathLst>
                <a:path extrusionOk="0" h="8270" w="1012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1"/>
            <p:cNvSpPr/>
            <p:nvPr/>
          </p:nvSpPr>
          <p:spPr>
            <a:xfrm>
              <a:off x="1760525" y="944550"/>
              <a:ext cx="535925" cy="662900"/>
            </a:xfrm>
            <a:custGeom>
              <a:rect b="b" l="l" r="r" t="t"/>
              <a:pathLst>
                <a:path extrusionOk="0" h="26516" w="21437">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1"/>
            <p:cNvSpPr/>
            <p:nvPr/>
          </p:nvSpPr>
          <p:spPr>
            <a:xfrm>
              <a:off x="1628800" y="794825"/>
              <a:ext cx="731850" cy="578675"/>
            </a:xfrm>
            <a:custGeom>
              <a:rect b="b" l="l" r="r" t="t"/>
              <a:pathLst>
                <a:path extrusionOk="0" h="23147" w="29274">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1"/>
            <p:cNvSpPr/>
            <p:nvPr/>
          </p:nvSpPr>
          <p:spPr>
            <a:xfrm>
              <a:off x="1640700" y="794600"/>
              <a:ext cx="680000" cy="319750"/>
            </a:xfrm>
            <a:custGeom>
              <a:rect b="b" l="l" r="r" t="t"/>
              <a:pathLst>
                <a:path extrusionOk="0" h="12790" w="2720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1"/>
            <p:cNvSpPr/>
            <p:nvPr/>
          </p:nvSpPr>
          <p:spPr>
            <a:xfrm>
              <a:off x="1984975" y="1155200"/>
              <a:ext cx="437500" cy="242550"/>
            </a:xfrm>
            <a:custGeom>
              <a:rect b="b" l="l" r="r" t="t"/>
              <a:pathLst>
                <a:path extrusionOk="0" h="9702" w="1750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1"/>
            <p:cNvSpPr/>
            <p:nvPr/>
          </p:nvSpPr>
          <p:spPr>
            <a:xfrm>
              <a:off x="2003525" y="1172325"/>
              <a:ext cx="401350" cy="206875"/>
            </a:xfrm>
            <a:custGeom>
              <a:rect b="b" l="l" r="r" t="t"/>
              <a:pathLst>
                <a:path extrusionOk="0" h="8275" w="16054">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1"/>
            <p:cNvSpPr/>
            <p:nvPr/>
          </p:nvSpPr>
          <p:spPr>
            <a:xfrm>
              <a:off x="1868475" y="1154725"/>
              <a:ext cx="206875" cy="242550"/>
            </a:xfrm>
            <a:custGeom>
              <a:rect b="b" l="l" r="r" t="t"/>
              <a:pathLst>
                <a:path extrusionOk="0" h="9702" w="8275">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1"/>
            <p:cNvSpPr/>
            <p:nvPr/>
          </p:nvSpPr>
          <p:spPr>
            <a:xfrm>
              <a:off x="1681100" y="1230325"/>
              <a:ext cx="237800" cy="75175"/>
            </a:xfrm>
            <a:custGeom>
              <a:rect b="b" l="l" r="r" t="t"/>
              <a:pathLst>
                <a:path extrusionOk="0" h="3007" w="9512">
                  <a:moveTo>
                    <a:pt x="1" y="1"/>
                  </a:moveTo>
                  <a:lnTo>
                    <a:pt x="1" y="3006"/>
                  </a:lnTo>
                  <a:lnTo>
                    <a:pt x="9511" y="3006"/>
                  </a:lnTo>
                  <a:lnTo>
                    <a:pt x="9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1"/>
            <p:cNvSpPr/>
            <p:nvPr/>
          </p:nvSpPr>
          <p:spPr>
            <a:xfrm>
              <a:off x="1647350" y="1268225"/>
              <a:ext cx="164550" cy="176300"/>
            </a:xfrm>
            <a:custGeom>
              <a:rect b="b" l="l" r="r" t="t"/>
              <a:pathLst>
                <a:path extrusionOk="0" h="7052" w="6582">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1"/>
            <p:cNvSpPr/>
            <p:nvPr/>
          </p:nvSpPr>
          <p:spPr>
            <a:xfrm>
              <a:off x="1686825" y="1308700"/>
              <a:ext cx="85600" cy="91850"/>
            </a:xfrm>
            <a:custGeom>
              <a:rect b="b" l="l" r="r" t="t"/>
              <a:pathLst>
                <a:path extrusionOk="0" h="3674" w="3424">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1"/>
            <p:cNvSpPr/>
            <p:nvPr/>
          </p:nvSpPr>
          <p:spPr>
            <a:xfrm>
              <a:off x="1931700" y="1432425"/>
              <a:ext cx="214500" cy="95575"/>
            </a:xfrm>
            <a:custGeom>
              <a:rect b="b" l="l" r="r" t="t"/>
              <a:pathLst>
                <a:path extrusionOk="0" h="3823" w="858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1"/>
            <p:cNvSpPr/>
            <p:nvPr/>
          </p:nvSpPr>
          <p:spPr>
            <a:xfrm>
              <a:off x="2309750" y="1269325"/>
              <a:ext cx="52325" cy="80400"/>
            </a:xfrm>
            <a:custGeom>
              <a:rect b="b" l="l" r="r" t="t"/>
              <a:pathLst>
                <a:path extrusionOk="0" h="3216" w="2093">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1"/>
            <p:cNvSpPr/>
            <p:nvPr/>
          </p:nvSpPr>
          <p:spPr>
            <a:xfrm>
              <a:off x="2313550" y="1206550"/>
              <a:ext cx="45200" cy="45200"/>
            </a:xfrm>
            <a:custGeom>
              <a:rect b="b" l="l" r="r" t="t"/>
              <a:pathLst>
                <a:path extrusionOk="0" h="1808" w="1808">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1"/>
            <p:cNvSpPr/>
            <p:nvPr/>
          </p:nvSpPr>
          <p:spPr>
            <a:xfrm>
              <a:off x="1508075" y="2170450"/>
              <a:ext cx="220625" cy="262400"/>
            </a:xfrm>
            <a:custGeom>
              <a:rect b="b" l="l" r="r" t="t"/>
              <a:pathLst>
                <a:path extrusionOk="0" h="10496" w="8825">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1"/>
            <p:cNvSpPr/>
            <p:nvPr/>
          </p:nvSpPr>
          <p:spPr>
            <a:xfrm>
              <a:off x="1819025" y="2160925"/>
              <a:ext cx="251075" cy="94700"/>
            </a:xfrm>
            <a:custGeom>
              <a:rect b="b" l="l" r="r" t="t"/>
              <a:pathLst>
                <a:path extrusionOk="0" h="3788" w="10043">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1"/>
            <p:cNvSpPr/>
            <p:nvPr/>
          </p:nvSpPr>
          <p:spPr>
            <a:xfrm>
              <a:off x="1521325" y="2022550"/>
              <a:ext cx="519775" cy="361650"/>
            </a:xfrm>
            <a:custGeom>
              <a:rect b="b" l="l" r="r" t="t"/>
              <a:pathLst>
                <a:path extrusionOk="0" h="14466" w="20791">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1"/>
            <p:cNvSpPr/>
            <p:nvPr/>
          </p:nvSpPr>
          <p:spPr>
            <a:xfrm>
              <a:off x="990175" y="1653175"/>
              <a:ext cx="733750" cy="1102025"/>
            </a:xfrm>
            <a:custGeom>
              <a:rect b="b" l="l" r="r" t="t"/>
              <a:pathLst>
                <a:path extrusionOk="0" h="44081" w="2935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1"/>
            <p:cNvSpPr/>
            <p:nvPr/>
          </p:nvSpPr>
          <p:spPr>
            <a:xfrm>
              <a:off x="1117150" y="2198975"/>
              <a:ext cx="387575" cy="273925"/>
            </a:xfrm>
            <a:custGeom>
              <a:rect b="b" l="l" r="r" t="t"/>
              <a:pathLst>
                <a:path extrusionOk="0" h="10957" w="15503">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1"/>
            <p:cNvSpPr/>
            <p:nvPr/>
          </p:nvSpPr>
          <p:spPr>
            <a:xfrm>
              <a:off x="1052475" y="2390125"/>
              <a:ext cx="608700" cy="364075"/>
            </a:xfrm>
            <a:custGeom>
              <a:rect b="b" l="l" r="r" t="t"/>
              <a:pathLst>
                <a:path extrusionOk="0" h="14563" w="24348">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1"/>
            <p:cNvSpPr/>
            <p:nvPr/>
          </p:nvSpPr>
          <p:spPr>
            <a:xfrm>
              <a:off x="2667350" y="941925"/>
              <a:ext cx="1247300" cy="1136400"/>
            </a:xfrm>
            <a:custGeom>
              <a:rect b="b" l="l" r="r" t="t"/>
              <a:pathLst>
                <a:path extrusionOk="0" h="45456" w="49892">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1"/>
            <p:cNvSpPr/>
            <p:nvPr/>
          </p:nvSpPr>
          <p:spPr>
            <a:xfrm>
              <a:off x="2978800" y="1003025"/>
              <a:ext cx="864525" cy="377600"/>
            </a:xfrm>
            <a:custGeom>
              <a:rect b="b" l="l" r="r" t="t"/>
              <a:pathLst>
                <a:path extrusionOk="0" h="15104" w="34581">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1"/>
            <p:cNvSpPr/>
            <p:nvPr/>
          </p:nvSpPr>
          <p:spPr>
            <a:xfrm>
              <a:off x="2736300" y="1149075"/>
              <a:ext cx="1122250" cy="500200"/>
            </a:xfrm>
            <a:custGeom>
              <a:rect b="b" l="l" r="r" t="t"/>
              <a:pathLst>
                <a:path extrusionOk="0" h="20008" w="4489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1"/>
            <p:cNvSpPr/>
            <p:nvPr/>
          </p:nvSpPr>
          <p:spPr>
            <a:xfrm>
              <a:off x="2722975" y="1433850"/>
              <a:ext cx="272500" cy="196725"/>
            </a:xfrm>
            <a:custGeom>
              <a:rect b="b" l="l" r="r" t="t"/>
              <a:pathLst>
                <a:path extrusionOk="0" h="7869" w="1090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1"/>
            <p:cNvSpPr/>
            <p:nvPr/>
          </p:nvSpPr>
          <p:spPr>
            <a:xfrm>
              <a:off x="2818550" y="1799800"/>
              <a:ext cx="925400" cy="185675"/>
            </a:xfrm>
            <a:custGeom>
              <a:rect b="b" l="l" r="r" t="t"/>
              <a:pathLst>
                <a:path extrusionOk="0" h="7427" w="37016">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1"/>
            <p:cNvSpPr/>
            <p:nvPr/>
          </p:nvSpPr>
          <p:spPr>
            <a:xfrm>
              <a:off x="2733925" y="1623125"/>
              <a:ext cx="1100375" cy="165400"/>
            </a:xfrm>
            <a:custGeom>
              <a:rect b="b" l="l" r="r" t="t"/>
              <a:pathLst>
                <a:path extrusionOk="0" h="6616" w="44015">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1"/>
            <p:cNvSpPr/>
            <p:nvPr/>
          </p:nvSpPr>
          <p:spPr>
            <a:xfrm>
              <a:off x="2965025" y="1921300"/>
              <a:ext cx="527850" cy="146925"/>
            </a:xfrm>
            <a:custGeom>
              <a:rect b="b" l="l" r="r" t="t"/>
              <a:pathLst>
                <a:path extrusionOk="0" h="5877" w="21114">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1"/>
            <p:cNvSpPr/>
            <p:nvPr/>
          </p:nvSpPr>
          <p:spPr>
            <a:xfrm>
              <a:off x="2838125" y="1266700"/>
              <a:ext cx="278600" cy="152375"/>
            </a:xfrm>
            <a:custGeom>
              <a:rect b="b" l="l" r="r" t="t"/>
              <a:pathLst>
                <a:path extrusionOk="0" h="6095" w="11144">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1"/>
            <p:cNvSpPr/>
            <p:nvPr/>
          </p:nvSpPr>
          <p:spPr>
            <a:xfrm>
              <a:off x="2497100" y="797575"/>
              <a:ext cx="535475" cy="488950"/>
            </a:xfrm>
            <a:custGeom>
              <a:rect b="b" l="l" r="r" t="t"/>
              <a:pathLst>
                <a:path extrusionOk="0" h="19558" w="21419">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1"/>
            <p:cNvSpPr/>
            <p:nvPr/>
          </p:nvSpPr>
          <p:spPr>
            <a:xfrm>
              <a:off x="2588400" y="865125"/>
              <a:ext cx="352875" cy="352875"/>
            </a:xfrm>
            <a:custGeom>
              <a:rect b="b" l="l" r="r" t="t"/>
              <a:pathLst>
                <a:path extrusionOk="0" h="14115" w="14115">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1"/>
            <p:cNvSpPr/>
            <p:nvPr/>
          </p:nvSpPr>
          <p:spPr>
            <a:xfrm>
              <a:off x="2640725" y="928850"/>
              <a:ext cx="248225" cy="225775"/>
            </a:xfrm>
            <a:custGeom>
              <a:rect b="b" l="l" r="r" t="t"/>
              <a:pathLst>
                <a:path extrusionOk="0" h="9031" w="9929">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1"/>
            <p:cNvSpPr/>
            <p:nvPr/>
          </p:nvSpPr>
          <p:spPr>
            <a:xfrm>
              <a:off x="2705375" y="982125"/>
              <a:ext cx="118925" cy="118900"/>
            </a:xfrm>
            <a:custGeom>
              <a:rect b="b" l="l" r="r" t="t"/>
              <a:pathLst>
                <a:path extrusionOk="0" h="4756" w="4757">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1"/>
            <p:cNvSpPr/>
            <p:nvPr/>
          </p:nvSpPr>
          <p:spPr>
            <a:xfrm>
              <a:off x="1763850" y="2277900"/>
              <a:ext cx="543075" cy="543550"/>
            </a:xfrm>
            <a:custGeom>
              <a:rect b="b" l="l" r="r" t="t"/>
              <a:pathLst>
                <a:path extrusionOk="0" h="21742" w="21723">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1"/>
            <p:cNvSpPr/>
            <p:nvPr/>
          </p:nvSpPr>
          <p:spPr>
            <a:xfrm>
              <a:off x="1839450" y="2353525"/>
              <a:ext cx="392350" cy="392325"/>
            </a:xfrm>
            <a:custGeom>
              <a:rect b="b" l="l" r="r" t="t"/>
              <a:pathLst>
                <a:path extrusionOk="0" h="15693" w="15694">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1"/>
            <p:cNvSpPr/>
            <p:nvPr/>
          </p:nvSpPr>
          <p:spPr>
            <a:xfrm>
              <a:off x="1900325" y="2424525"/>
              <a:ext cx="270125" cy="250775"/>
            </a:xfrm>
            <a:custGeom>
              <a:rect b="b" l="l" r="r" t="t"/>
              <a:pathLst>
                <a:path extrusionOk="0" h="10031" w="10805">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1"/>
            <p:cNvSpPr/>
            <p:nvPr/>
          </p:nvSpPr>
          <p:spPr>
            <a:xfrm>
              <a:off x="1969275" y="2483800"/>
              <a:ext cx="132225" cy="131750"/>
            </a:xfrm>
            <a:custGeom>
              <a:rect b="b" l="l" r="r" t="t"/>
              <a:pathLst>
                <a:path extrusionOk="0" h="5270" w="5289">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1"/>
            <p:cNvSpPr/>
            <p:nvPr/>
          </p:nvSpPr>
          <p:spPr>
            <a:xfrm>
              <a:off x="3261750" y="2237475"/>
              <a:ext cx="498850" cy="331475"/>
            </a:xfrm>
            <a:custGeom>
              <a:rect b="b" l="l" r="r" t="t"/>
              <a:pathLst>
                <a:path extrusionOk="0" h="13259" w="19954">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1"/>
            <p:cNvSpPr/>
            <p:nvPr/>
          </p:nvSpPr>
          <p:spPr>
            <a:xfrm>
              <a:off x="2991175" y="2436725"/>
              <a:ext cx="420375" cy="278200"/>
            </a:xfrm>
            <a:custGeom>
              <a:rect b="b" l="l" r="r" t="t"/>
              <a:pathLst>
                <a:path extrusionOk="0" h="11128" w="16815">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1"/>
            <p:cNvSpPr/>
            <p:nvPr/>
          </p:nvSpPr>
          <p:spPr>
            <a:xfrm>
              <a:off x="3501875" y="2662600"/>
              <a:ext cx="161225" cy="161225"/>
            </a:xfrm>
            <a:custGeom>
              <a:rect b="b" l="l" r="r" t="t"/>
              <a:pathLst>
                <a:path extrusionOk="0" h="6449" w="6449">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1"/>
            <p:cNvSpPr/>
            <p:nvPr/>
          </p:nvSpPr>
          <p:spPr>
            <a:xfrm>
              <a:off x="1354900" y="976875"/>
              <a:ext cx="153625" cy="278200"/>
            </a:xfrm>
            <a:custGeom>
              <a:rect b="b" l="l" r="r" t="t"/>
              <a:pathLst>
                <a:path extrusionOk="0" h="11128" w="6145">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1"/>
            <p:cNvSpPr/>
            <p:nvPr/>
          </p:nvSpPr>
          <p:spPr>
            <a:xfrm>
              <a:off x="1410075" y="1329250"/>
              <a:ext cx="88925" cy="137925"/>
            </a:xfrm>
            <a:custGeom>
              <a:rect b="b" l="l" r="r" t="t"/>
              <a:pathLst>
                <a:path extrusionOk="0" h="5517" w="3557">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1"/>
            <p:cNvSpPr/>
            <p:nvPr/>
          </p:nvSpPr>
          <p:spPr>
            <a:xfrm>
              <a:off x="888900" y="1488075"/>
              <a:ext cx="437975" cy="130775"/>
            </a:xfrm>
            <a:custGeom>
              <a:rect b="b" l="l" r="r" t="t"/>
              <a:pathLst>
                <a:path extrusionOk="0" h="5231" w="17519">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1"/>
            <p:cNvSpPr/>
            <p:nvPr/>
          </p:nvSpPr>
          <p:spPr>
            <a:xfrm>
              <a:off x="780950" y="999700"/>
              <a:ext cx="131750" cy="397575"/>
            </a:xfrm>
            <a:custGeom>
              <a:rect b="b" l="l" r="r" t="t"/>
              <a:pathLst>
                <a:path extrusionOk="0" h="15903" w="527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1"/>
            <p:cNvSpPr/>
            <p:nvPr/>
          </p:nvSpPr>
          <p:spPr>
            <a:xfrm>
              <a:off x="976875" y="891300"/>
              <a:ext cx="166925" cy="73250"/>
            </a:xfrm>
            <a:custGeom>
              <a:rect b="b" l="l" r="r" t="t"/>
              <a:pathLst>
                <a:path extrusionOk="0" h="2930" w="6677">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1"/>
            <p:cNvSpPr/>
            <p:nvPr/>
          </p:nvSpPr>
          <p:spPr>
            <a:xfrm>
              <a:off x="922175" y="1033000"/>
              <a:ext cx="444650" cy="444625"/>
            </a:xfrm>
            <a:custGeom>
              <a:rect b="b" l="l" r="r" t="t"/>
              <a:pathLst>
                <a:path extrusionOk="0" h="17785" w="17786">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1"/>
            <p:cNvSpPr/>
            <p:nvPr/>
          </p:nvSpPr>
          <p:spPr>
            <a:xfrm>
              <a:off x="949750" y="1073550"/>
              <a:ext cx="390450" cy="363525"/>
            </a:xfrm>
            <a:custGeom>
              <a:rect b="b" l="l" r="r" t="t"/>
              <a:pathLst>
                <a:path extrusionOk="0" h="14541" w="15618">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1"/>
            <p:cNvSpPr/>
            <p:nvPr/>
          </p:nvSpPr>
          <p:spPr>
            <a:xfrm flipH="1">
              <a:off x="1028700" y="1107650"/>
              <a:ext cx="233500" cy="287725"/>
            </a:xfrm>
            <a:custGeom>
              <a:rect b="b" l="l" r="r" t="t"/>
              <a:pathLst>
                <a:path extrusionOk="0" h="11509" w="934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1"/>
            <p:cNvSpPr/>
            <p:nvPr/>
          </p:nvSpPr>
          <p:spPr>
            <a:xfrm>
              <a:off x="983525" y="1693500"/>
              <a:ext cx="321950" cy="25700"/>
            </a:xfrm>
            <a:custGeom>
              <a:rect b="b" l="l" r="r" t="t"/>
              <a:pathLst>
                <a:path extrusionOk="0" h="1028" w="12878">
                  <a:moveTo>
                    <a:pt x="0" y="0"/>
                  </a:moveTo>
                  <a:lnTo>
                    <a:pt x="0" y="1027"/>
                  </a:lnTo>
                  <a:lnTo>
                    <a:pt x="12878" y="1027"/>
                  </a:lnTo>
                  <a:lnTo>
                    <a:pt x="12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1"/>
            <p:cNvSpPr/>
            <p:nvPr/>
          </p:nvSpPr>
          <p:spPr>
            <a:xfrm>
              <a:off x="984000" y="1761500"/>
              <a:ext cx="181675" cy="25700"/>
            </a:xfrm>
            <a:custGeom>
              <a:rect b="b" l="l" r="r" t="t"/>
              <a:pathLst>
                <a:path extrusionOk="0" h="1028" w="7267">
                  <a:moveTo>
                    <a:pt x="0" y="0"/>
                  </a:moveTo>
                  <a:lnTo>
                    <a:pt x="0" y="1027"/>
                  </a:lnTo>
                  <a:lnTo>
                    <a:pt x="7266" y="1027"/>
                  </a:lnTo>
                  <a:lnTo>
                    <a:pt x="7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1"/>
            <p:cNvSpPr/>
            <p:nvPr/>
          </p:nvSpPr>
          <p:spPr>
            <a:xfrm>
              <a:off x="1207025" y="1761500"/>
              <a:ext cx="97975" cy="25700"/>
            </a:xfrm>
            <a:custGeom>
              <a:rect b="b" l="l" r="r" t="t"/>
              <a:pathLst>
                <a:path extrusionOk="0" h="1028" w="3919">
                  <a:moveTo>
                    <a:pt x="0" y="0"/>
                  </a:moveTo>
                  <a:lnTo>
                    <a:pt x="0" y="1027"/>
                  </a:lnTo>
                  <a:lnTo>
                    <a:pt x="3919" y="1027"/>
                  </a:lnTo>
                  <a:lnTo>
                    <a:pt x="3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1"/>
            <p:cNvSpPr/>
            <p:nvPr/>
          </p:nvSpPr>
          <p:spPr>
            <a:xfrm>
              <a:off x="1234125" y="1828550"/>
              <a:ext cx="70875" cy="25700"/>
            </a:xfrm>
            <a:custGeom>
              <a:rect b="b" l="l" r="r" t="t"/>
              <a:pathLst>
                <a:path extrusionOk="0" h="1028" w="2835">
                  <a:moveTo>
                    <a:pt x="0" y="0"/>
                  </a:moveTo>
                  <a:lnTo>
                    <a:pt x="0" y="1027"/>
                  </a:lnTo>
                  <a:lnTo>
                    <a:pt x="2835" y="1027"/>
                  </a:lnTo>
                  <a:lnTo>
                    <a:pt x="2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1"/>
            <p:cNvSpPr/>
            <p:nvPr/>
          </p:nvSpPr>
          <p:spPr>
            <a:xfrm>
              <a:off x="984000" y="1828550"/>
              <a:ext cx="195925" cy="25700"/>
            </a:xfrm>
            <a:custGeom>
              <a:rect b="b" l="l" r="r" t="t"/>
              <a:pathLst>
                <a:path extrusionOk="0" h="1028" w="7837">
                  <a:moveTo>
                    <a:pt x="0" y="0"/>
                  </a:moveTo>
                  <a:lnTo>
                    <a:pt x="0" y="1027"/>
                  </a:lnTo>
                  <a:lnTo>
                    <a:pt x="7837" y="1027"/>
                  </a:lnTo>
                  <a:lnTo>
                    <a:pt x="78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1"/>
            <p:cNvSpPr/>
            <p:nvPr/>
          </p:nvSpPr>
          <p:spPr>
            <a:xfrm>
              <a:off x="1096700" y="1897025"/>
              <a:ext cx="208775" cy="25700"/>
            </a:xfrm>
            <a:custGeom>
              <a:rect b="b" l="l" r="r" t="t"/>
              <a:pathLst>
                <a:path extrusionOk="0" h="1028" w="8351">
                  <a:moveTo>
                    <a:pt x="0" y="0"/>
                  </a:moveTo>
                  <a:lnTo>
                    <a:pt x="0" y="1027"/>
                  </a:lnTo>
                  <a:lnTo>
                    <a:pt x="8351" y="1027"/>
                  </a:lnTo>
                  <a:lnTo>
                    <a:pt x="8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1"/>
            <p:cNvSpPr/>
            <p:nvPr/>
          </p:nvSpPr>
          <p:spPr>
            <a:xfrm>
              <a:off x="1137125" y="1968825"/>
              <a:ext cx="167875" cy="25700"/>
            </a:xfrm>
            <a:custGeom>
              <a:rect b="b" l="l" r="r" t="t"/>
              <a:pathLst>
                <a:path extrusionOk="0" h="1028" w="6715">
                  <a:moveTo>
                    <a:pt x="0" y="0"/>
                  </a:moveTo>
                  <a:lnTo>
                    <a:pt x="0" y="1027"/>
                  </a:lnTo>
                  <a:lnTo>
                    <a:pt x="6715" y="1027"/>
                  </a:lnTo>
                  <a:lnTo>
                    <a:pt x="6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1"/>
            <p:cNvSpPr/>
            <p:nvPr/>
          </p:nvSpPr>
          <p:spPr>
            <a:xfrm>
              <a:off x="1060075" y="2111950"/>
              <a:ext cx="244925" cy="25225"/>
            </a:xfrm>
            <a:custGeom>
              <a:rect b="b" l="l" r="r" t="t"/>
              <a:pathLst>
                <a:path extrusionOk="0" h="1009" w="9797">
                  <a:moveTo>
                    <a:pt x="1" y="0"/>
                  </a:moveTo>
                  <a:lnTo>
                    <a:pt x="1" y="1009"/>
                  </a:lnTo>
                  <a:lnTo>
                    <a:pt x="9797" y="1009"/>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1"/>
            <p:cNvSpPr/>
            <p:nvPr/>
          </p:nvSpPr>
          <p:spPr>
            <a:xfrm>
              <a:off x="1060075" y="2170925"/>
              <a:ext cx="244925" cy="25700"/>
            </a:xfrm>
            <a:custGeom>
              <a:rect b="b" l="l" r="r" t="t"/>
              <a:pathLst>
                <a:path extrusionOk="0" h="1028" w="9797">
                  <a:moveTo>
                    <a:pt x="1" y="0"/>
                  </a:moveTo>
                  <a:lnTo>
                    <a:pt x="1" y="1027"/>
                  </a:lnTo>
                  <a:lnTo>
                    <a:pt x="9797" y="1027"/>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1"/>
            <p:cNvSpPr/>
            <p:nvPr/>
          </p:nvSpPr>
          <p:spPr>
            <a:xfrm>
              <a:off x="1137125" y="2230350"/>
              <a:ext cx="167875" cy="25700"/>
            </a:xfrm>
            <a:custGeom>
              <a:rect b="b" l="l" r="r" t="t"/>
              <a:pathLst>
                <a:path extrusionOk="0" h="1028" w="6715">
                  <a:moveTo>
                    <a:pt x="0" y="1"/>
                  </a:moveTo>
                  <a:lnTo>
                    <a:pt x="0" y="1028"/>
                  </a:lnTo>
                  <a:lnTo>
                    <a:pt x="6715" y="1028"/>
                  </a:lnTo>
                  <a:lnTo>
                    <a:pt x="6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1"/>
            <p:cNvSpPr/>
            <p:nvPr/>
          </p:nvSpPr>
          <p:spPr>
            <a:xfrm>
              <a:off x="2597925" y="2479525"/>
              <a:ext cx="121275" cy="121275"/>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1"/>
            <p:cNvSpPr/>
            <p:nvPr/>
          </p:nvSpPr>
          <p:spPr>
            <a:xfrm>
              <a:off x="2667350" y="2548475"/>
              <a:ext cx="85600" cy="85625"/>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1"/>
            <p:cNvSpPr/>
            <p:nvPr/>
          </p:nvSpPr>
          <p:spPr>
            <a:xfrm>
              <a:off x="2879425" y="2548475"/>
              <a:ext cx="52325" cy="52325"/>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1"/>
            <p:cNvSpPr/>
            <p:nvPr/>
          </p:nvSpPr>
          <p:spPr>
            <a:xfrm>
              <a:off x="2737725" y="2742500"/>
              <a:ext cx="71350" cy="71350"/>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1"/>
            <p:cNvSpPr/>
            <p:nvPr/>
          </p:nvSpPr>
          <p:spPr>
            <a:xfrm>
              <a:off x="1635034" y="156403"/>
              <a:ext cx="70875" cy="70875"/>
            </a:xfrm>
            <a:custGeom>
              <a:rect b="b" l="l" r="r" t="t"/>
              <a:pathLst>
                <a:path extrusionOk="0" h="2835" w="2835">
                  <a:moveTo>
                    <a:pt x="0" y="0"/>
                  </a:moveTo>
                  <a:lnTo>
                    <a:pt x="0" y="2835"/>
                  </a:lnTo>
                  <a:lnTo>
                    <a:pt x="2834" y="2835"/>
                  </a:lnTo>
                  <a:lnTo>
                    <a:pt x="283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1"/>
            <p:cNvSpPr/>
            <p:nvPr/>
          </p:nvSpPr>
          <p:spPr>
            <a:xfrm>
              <a:off x="1592709" y="191578"/>
              <a:ext cx="78475" cy="78500"/>
            </a:xfrm>
            <a:custGeom>
              <a:rect b="b" l="l" r="r" t="t"/>
              <a:pathLst>
                <a:path extrusionOk="0" h="3140" w="3139">
                  <a:moveTo>
                    <a:pt x="0" y="1"/>
                  </a:moveTo>
                  <a:lnTo>
                    <a:pt x="0" y="3139"/>
                  </a:lnTo>
                  <a:lnTo>
                    <a:pt x="3139" y="3139"/>
                  </a:lnTo>
                  <a:lnTo>
                    <a:pt x="313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1"/>
            <p:cNvSpPr/>
            <p:nvPr/>
          </p:nvSpPr>
          <p:spPr>
            <a:xfrm>
              <a:off x="1501884" y="199678"/>
              <a:ext cx="38075" cy="38050"/>
            </a:xfrm>
            <a:custGeom>
              <a:rect b="b" l="l" r="r" t="t"/>
              <a:pathLst>
                <a:path extrusionOk="0" h="1522" w="1523">
                  <a:moveTo>
                    <a:pt x="0" y="0"/>
                  </a:moveTo>
                  <a:lnTo>
                    <a:pt x="0" y="1522"/>
                  </a:lnTo>
                  <a:lnTo>
                    <a:pt x="1522" y="1522"/>
                  </a:lnTo>
                  <a:lnTo>
                    <a:pt x="152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1"/>
            <p:cNvSpPr/>
            <p:nvPr/>
          </p:nvSpPr>
          <p:spPr>
            <a:xfrm>
              <a:off x="2524200" y="1567000"/>
              <a:ext cx="64225" cy="64225"/>
            </a:xfrm>
            <a:custGeom>
              <a:rect b="b" l="l" r="r" t="t"/>
              <a:pathLst>
                <a:path extrusionOk="0" h="2569" w="2569">
                  <a:moveTo>
                    <a:pt x="1" y="1"/>
                  </a:moveTo>
                  <a:lnTo>
                    <a:pt x="1" y="2568"/>
                  </a:lnTo>
                  <a:lnTo>
                    <a:pt x="2569" y="2568"/>
                  </a:lnTo>
                  <a:lnTo>
                    <a:pt x="256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1"/>
            <p:cNvSpPr/>
            <p:nvPr/>
          </p:nvSpPr>
          <p:spPr>
            <a:xfrm>
              <a:off x="2511850" y="1461925"/>
              <a:ext cx="33300" cy="33300"/>
            </a:xfrm>
            <a:custGeom>
              <a:rect b="b" l="l" r="r" t="t"/>
              <a:pathLst>
                <a:path extrusionOk="0" h="1332" w="1332">
                  <a:moveTo>
                    <a:pt x="0" y="0"/>
                  </a:moveTo>
                  <a:lnTo>
                    <a:pt x="0" y="1331"/>
                  </a:lnTo>
                  <a:lnTo>
                    <a:pt x="1332" y="1331"/>
                  </a:lnTo>
                  <a:lnTo>
                    <a:pt x="133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1"/>
            <p:cNvSpPr/>
            <p:nvPr/>
          </p:nvSpPr>
          <p:spPr>
            <a:xfrm>
              <a:off x="2391075" y="1525150"/>
              <a:ext cx="27600" cy="27600"/>
            </a:xfrm>
            <a:custGeom>
              <a:rect b="b" l="l" r="r" t="t"/>
              <a:pathLst>
                <a:path extrusionOk="0" h="1104" w="1104">
                  <a:moveTo>
                    <a:pt x="0" y="1"/>
                  </a:moveTo>
                  <a:lnTo>
                    <a:pt x="0" y="1104"/>
                  </a:lnTo>
                  <a:lnTo>
                    <a:pt x="1103" y="1104"/>
                  </a:lnTo>
                  <a:lnTo>
                    <a:pt x="110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1"/>
            <p:cNvSpPr/>
            <p:nvPr/>
          </p:nvSpPr>
          <p:spPr>
            <a:xfrm>
              <a:off x="2307375" y="1326875"/>
              <a:ext cx="48525" cy="49000"/>
            </a:xfrm>
            <a:custGeom>
              <a:rect b="b" l="l" r="r" t="t"/>
              <a:pathLst>
                <a:path extrusionOk="0" h="1960" w="1941">
                  <a:moveTo>
                    <a:pt x="0" y="0"/>
                  </a:moveTo>
                  <a:lnTo>
                    <a:pt x="0" y="1959"/>
                  </a:lnTo>
                  <a:lnTo>
                    <a:pt x="1941" y="1959"/>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6" name="Google Shape;3386;p81"/>
            <p:cNvGrpSpPr/>
            <p:nvPr/>
          </p:nvGrpSpPr>
          <p:grpSpPr>
            <a:xfrm>
              <a:off x="3365969" y="-253549"/>
              <a:ext cx="256800" cy="245850"/>
              <a:chOff x="3365969" y="-253549"/>
              <a:chExt cx="256800" cy="245850"/>
            </a:xfrm>
          </p:grpSpPr>
          <p:sp>
            <p:nvSpPr>
              <p:cNvPr id="3387" name="Google Shape;3387;p81"/>
              <p:cNvSpPr/>
              <p:nvPr/>
            </p:nvSpPr>
            <p:spPr>
              <a:xfrm>
                <a:off x="3391644" y="-151324"/>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1"/>
              <p:cNvSpPr/>
              <p:nvPr/>
            </p:nvSpPr>
            <p:spPr>
              <a:xfrm>
                <a:off x="3462969" y="-81899"/>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1"/>
              <p:cNvSpPr/>
              <p:nvPr/>
            </p:nvSpPr>
            <p:spPr>
              <a:xfrm>
                <a:off x="3553794" y="-194599"/>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1"/>
              <p:cNvSpPr/>
              <p:nvPr/>
            </p:nvSpPr>
            <p:spPr>
              <a:xfrm>
                <a:off x="3365969" y="-253549"/>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81"/>
            <p:cNvSpPr/>
            <p:nvPr/>
          </p:nvSpPr>
          <p:spPr>
            <a:xfrm>
              <a:off x="2720253" y="147430"/>
              <a:ext cx="94175" cy="9465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1"/>
            <p:cNvSpPr/>
            <p:nvPr/>
          </p:nvSpPr>
          <p:spPr>
            <a:xfrm>
              <a:off x="2645603" y="204005"/>
              <a:ext cx="107000" cy="107025"/>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1"/>
            <p:cNvSpPr/>
            <p:nvPr/>
          </p:nvSpPr>
          <p:spPr>
            <a:xfrm>
              <a:off x="2538603" y="171205"/>
              <a:ext cx="57075" cy="57100"/>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1"/>
            <p:cNvSpPr/>
            <p:nvPr/>
          </p:nvSpPr>
          <p:spPr>
            <a:xfrm>
              <a:off x="3781077" y="1901300"/>
              <a:ext cx="82275" cy="81800"/>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1"/>
            <p:cNvSpPr/>
            <p:nvPr/>
          </p:nvSpPr>
          <p:spPr>
            <a:xfrm>
              <a:off x="3831952" y="1949800"/>
              <a:ext cx="95600" cy="96075"/>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1"/>
            <p:cNvSpPr/>
            <p:nvPr/>
          </p:nvSpPr>
          <p:spPr>
            <a:xfrm>
              <a:off x="3916602" y="1873250"/>
              <a:ext cx="99400" cy="99400"/>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1"/>
            <p:cNvSpPr/>
            <p:nvPr/>
          </p:nvSpPr>
          <p:spPr>
            <a:xfrm>
              <a:off x="3136328" y="415698"/>
              <a:ext cx="57575" cy="57575"/>
            </a:xfrm>
            <a:custGeom>
              <a:rect b="b" l="l" r="r" t="t"/>
              <a:pathLst>
                <a:path extrusionOk="0" h="2303" w="2303">
                  <a:moveTo>
                    <a:pt x="1" y="1"/>
                  </a:moveTo>
                  <a:lnTo>
                    <a:pt x="1" y="2302"/>
                  </a:lnTo>
                  <a:lnTo>
                    <a:pt x="2302" y="2302"/>
                  </a:lnTo>
                  <a:lnTo>
                    <a:pt x="230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81"/>
            <p:cNvGrpSpPr/>
            <p:nvPr/>
          </p:nvGrpSpPr>
          <p:grpSpPr>
            <a:xfrm>
              <a:off x="855125" y="-39522"/>
              <a:ext cx="642034" cy="707745"/>
              <a:chOff x="855125" y="-39522"/>
              <a:chExt cx="642034" cy="707745"/>
            </a:xfrm>
          </p:grpSpPr>
          <p:sp>
            <p:nvSpPr>
              <p:cNvPr id="3399" name="Google Shape;3399;p81"/>
              <p:cNvSpPr/>
              <p:nvPr/>
            </p:nvSpPr>
            <p:spPr>
              <a:xfrm>
                <a:off x="1440059" y="-39522"/>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1"/>
              <p:cNvSpPr/>
              <p:nvPr/>
            </p:nvSpPr>
            <p:spPr>
              <a:xfrm>
                <a:off x="855125" y="534598"/>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1"/>
              <p:cNvSpPr/>
              <p:nvPr/>
            </p:nvSpPr>
            <p:spPr>
              <a:xfrm>
                <a:off x="917425" y="596873"/>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81"/>
            <p:cNvSpPr/>
            <p:nvPr/>
          </p:nvSpPr>
          <p:spPr>
            <a:xfrm>
              <a:off x="835625" y="2706825"/>
              <a:ext cx="93725" cy="93700"/>
            </a:xfrm>
            <a:custGeom>
              <a:rect b="b" l="l" r="r" t="t"/>
              <a:pathLst>
                <a:path extrusionOk="0" h="3748" w="3749">
                  <a:moveTo>
                    <a:pt x="1" y="0"/>
                  </a:moveTo>
                  <a:lnTo>
                    <a:pt x="1" y="3748"/>
                  </a:lnTo>
                  <a:lnTo>
                    <a:pt x="3748" y="3748"/>
                  </a:lnTo>
                  <a:lnTo>
                    <a:pt x="3748"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1"/>
            <p:cNvSpPr/>
            <p:nvPr/>
          </p:nvSpPr>
          <p:spPr>
            <a:xfrm>
              <a:off x="1015850" y="2810475"/>
              <a:ext cx="39500" cy="39500"/>
            </a:xfrm>
            <a:custGeom>
              <a:rect b="b" l="l" r="r" t="t"/>
              <a:pathLst>
                <a:path extrusionOk="0" h="1580" w="1580">
                  <a:moveTo>
                    <a:pt x="1" y="1"/>
                  </a:moveTo>
                  <a:lnTo>
                    <a:pt x="1" y="1580"/>
                  </a:lnTo>
                  <a:lnTo>
                    <a:pt x="1580" y="1580"/>
                  </a:lnTo>
                  <a:lnTo>
                    <a:pt x="15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1"/>
            <p:cNvSpPr/>
            <p:nvPr/>
          </p:nvSpPr>
          <p:spPr>
            <a:xfrm>
              <a:off x="604456" y="2271725"/>
              <a:ext cx="71350" cy="71350"/>
            </a:xfrm>
            <a:custGeom>
              <a:rect b="b" l="l" r="r" t="t"/>
              <a:pathLst>
                <a:path extrusionOk="0" h="2854" w="2854">
                  <a:moveTo>
                    <a:pt x="0" y="0"/>
                  </a:moveTo>
                  <a:lnTo>
                    <a:pt x="0" y="2854"/>
                  </a:lnTo>
                  <a:lnTo>
                    <a:pt x="2853" y="2854"/>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1"/>
            <p:cNvSpPr/>
            <p:nvPr/>
          </p:nvSpPr>
          <p:spPr>
            <a:xfrm>
              <a:off x="656756" y="2325450"/>
              <a:ext cx="55650" cy="56150"/>
            </a:xfrm>
            <a:custGeom>
              <a:rect b="b" l="l" r="r" t="t"/>
              <a:pathLst>
                <a:path extrusionOk="0" h="2246" w="2226">
                  <a:moveTo>
                    <a:pt x="1" y="1"/>
                  </a:moveTo>
                  <a:lnTo>
                    <a:pt x="1" y="2245"/>
                  </a:lnTo>
                  <a:lnTo>
                    <a:pt x="2226" y="2245"/>
                  </a:lnTo>
                  <a:lnTo>
                    <a:pt x="222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1"/>
            <p:cNvSpPr/>
            <p:nvPr/>
          </p:nvSpPr>
          <p:spPr>
            <a:xfrm>
              <a:off x="735206" y="2278375"/>
              <a:ext cx="36175" cy="36650"/>
            </a:xfrm>
            <a:custGeom>
              <a:rect b="b" l="l" r="r" t="t"/>
              <a:pathLst>
                <a:path extrusionOk="0" h="1466" w="1447">
                  <a:moveTo>
                    <a:pt x="1" y="1"/>
                  </a:moveTo>
                  <a:lnTo>
                    <a:pt x="1" y="1465"/>
                  </a:lnTo>
                  <a:lnTo>
                    <a:pt x="1447" y="1465"/>
                  </a:lnTo>
                  <a:lnTo>
                    <a:pt x="144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1"/>
            <p:cNvSpPr/>
            <p:nvPr/>
          </p:nvSpPr>
          <p:spPr>
            <a:xfrm>
              <a:off x="574956" y="2229875"/>
              <a:ext cx="23800" cy="23800"/>
            </a:xfrm>
            <a:custGeom>
              <a:rect b="b" l="l" r="r" t="t"/>
              <a:pathLst>
                <a:path extrusionOk="0" h="952" w="952">
                  <a:moveTo>
                    <a:pt x="1" y="1"/>
                  </a:moveTo>
                  <a:lnTo>
                    <a:pt x="1" y="952"/>
                  </a:lnTo>
                  <a:lnTo>
                    <a:pt x="952" y="952"/>
                  </a:lnTo>
                  <a:lnTo>
                    <a:pt x="95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8" name="Google Shape;3408;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82"/>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2"/>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Collaboration has specific permission in system.</a:t>
            </a:r>
            <a:endParaRPr sz="2500">
              <a:solidFill>
                <a:schemeClr val="accent1"/>
              </a:solidFill>
            </a:endParaRPr>
          </a:p>
        </p:txBody>
      </p:sp>
      <p:sp>
        <p:nvSpPr>
          <p:cNvPr id="3415" name="Google Shape;3415;p82"/>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1800"/>
              <a:t>L</a:t>
            </a:r>
            <a:r>
              <a:rPr lang="en" sz="1800"/>
              <a:t>acking of vigilance when granting access for collaborations.</a:t>
            </a:r>
            <a:endParaRPr sz="1800"/>
          </a:p>
        </p:txBody>
      </p:sp>
      <p:sp>
        <p:nvSpPr>
          <p:cNvPr id="3416" name="Google Shape;3416;p82"/>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7" name="Google Shape;3417;p82"/>
          <p:cNvGrpSpPr/>
          <p:nvPr/>
        </p:nvGrpSpPr>
        <p:grpSpPr>
          <a:xfrm>
            <a:off x="2405663" y="4515081"/>
            <a:ext cx="1021756" cy="332094"/>
            <a:chOff x="7289663" y="3996131"/>
            <a:chExt cx="1021756" cy="332094"/>
          </a:xfrm>
        </p:grpSpPr>
        <p:sp>
          <p:nvSpPr>
            <p:cNvPr id="3418" name="Google Shape;3418;p82"/>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2"/>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2"/>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2"/>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2"/>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82"/>
          <p:cNvGrpSpPr/>
          <p:nvPr/>
        </p:nvGrpSpPr>
        <p:grpSpPr>
          <a:xfrm>
            <a:off x="3236861" y="3957497"/>
            <a:ext cx="749797" cy="717499"/>
            <a:chOff x="7847861" y="3178722"/>
            <a:chExt cx="749797" cy="717499"/>
          </a:xfrm>
        </p:grpSpPr>
        <p:sp>
          <p:nvSpPr>
            <p:cNvPr id="3424" name="Google Shape;3424;p82"/>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2"/>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2"/>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2"/>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2"/>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2"/>
          <p:cNvGrpSpPr/>
          <p:nvPr/>
        </p:nvGrpSpPr>
        <p:grpSpPr>
          <a:xfrm>
            <a:off x="3246475" y="384950"/>
            <a:ext cx="730550" cy="554600"/>
            <a:chOff x="-4813275" y="4164250"/>
            <a:chExt cx="730550" cy="554600"/>
          </a:xfrm>
        </p:grpSpPr>
        <p:sp>
          <p:nvSpPr>
            <p:cNvPr id="3430" name="Google Shape;3430;p82"/>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2"/>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2"/>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3" name="Google Shape;343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grpSp>
        <p:nvGrpSpPr>
          <p:cNvPr id="3438" name="Google Shape;3438;p83"/>
          <p:cNvGrpSpPr/>
          <p:nvPr/>
        </p:nvGrpSpPr>
        <p:grpSpPr>
          <a:xfrm>
            <a:off x="2276377" y="1654469"/>
            <a:ext cx="1356168" cy="1296943"/>
            <a:chOff x="7658541" y="1129280"/>
            <a:chExt cx="1055138" cy="1009059"/>
          </a:xfrm>
        </p:grpSpPr>
        <p:sp>
          <p:nvSpPr>
            <p:cNvPr id="3439" name="Google Shape;3439;p83"/>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1" name="Google Shape;3441;p83"/>
          <p:cNvSpPr/>
          <p:nvPr/>
        </p:nvSpPr>
        <p:spPr>
          <a:xfrm flipH="1" rot="5400000">
            <a:off x="2473988" y="1745821"/>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3"/>
          <p:cNvSpPr/>
          <p:nvPr/>
        </p:nvSpPr>
        <p:spPr>
          <a:xfrm flipH="1" rot="5400000">
            <a:off x="2473988" y="1745821"/>
            <a:ext cx="1038300" cy="1038300"/>
          </a:xfrm>
          <a:prstGeom prst="blockArc">
            <a:avLst>
              <a:gd fmla="val 16219913"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txBox="1"/>
          <p:nvPr>
            <p:ph type="title"/>
          </p:nvPr>
        </p:nvSpPr>
        <p:spPr>
          <a:xfrm>
            <a:off x="1864100" y="3126321"/>
            <a:ext cx="2258100" cy="95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Smart Card Attacks</a:t>
            </a:r>
            <a:endParaRPr sz="1800"/>
          </a:p>
        </p:txBody>
      </p:sp>
      <p:sp>
        <p:nvSpPr>
          <p:cNvPr id="3444" name="Google Shape;3444;p83"/>
          <p:cNvSpPr txBox="1"/>
          <p:nvPr>
            <p:ph idx="4" type="title"/>
          </p:nvPr>
        </p:nvSpPr>
        <p:spPr>
          <a:xfrm>
            <a:off x="5021800" y="3034972"/>
            <a:ext cx="2258100" cy="103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Privilege Escalation</a:t>
            </a:r>
            <a:endParaRPr sz="1800"/>
          </a:p>
        </p:txBody>
      </p:sp>
      <p:sp>
        <p:nvSpPr>
          <p:cNvPr id="3445" name="Google Shape;3445;p83"/>
          <p:cNvSpPr txBox="1"/>
          <p:nvPr>
            <p:ph idx="6" type="title"/>
          </p:nvPr>
        </p:nvSpPr>
        <p:spPr>
          <a:xfrm>
            <a:off x="720000" y="5394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Common </a:t>
            </a:r>
            <a:r>
              <a:rPr lang="en">
                <a:solidFill>
                  <a:schemeClr val="accent1"/>
                </a:solidFill>
              </a:rPr>
              <a:t>Vulnerabilities </a:t>
            </a:r>
            <a:endParaRPr>
              <a:solidFill>
                <a:schemeClr val="accent1"/>
              </a:solidFill>
            </a:endParaRPr>
          </a:p>
        </p:txBody>
      </p:sp>
      <p:grpSp>
        <p:nvGrpSpPr>
          <p:cNvPr id="3446" name="Google Shape;3446;p83"/>
          <p:cNvGrpSpPr/>
          <p:nvPr/>
        </p:nvGrpSpPr>
        <p:grpSpPr>
          <a:xfrm>
            <a:off x="5440522" y="1654469"/>
            <a:ext cx="1356168" cy="1296943"/>
            <a:chOff x="7658541" y="1129280"/>
            <a:chExt cx="1055138" cy="1009059"/>
          </a:xfrm>
        </p:grpSpPr>
        <p:sp>
          <p:nvSpPr>
            <p:cNvPr id="3447" name="Google Shape;3447;p83"/>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83"/>
          <p:cNvSpPr/>
          <p:nvPr/>
        </p:nvSpPr>
        <p:spPr>
          <a:xfrm flipH="1" rot="5400000">
            <a:off x="5638132" y="1745821"/>
            <a:ext cx="1038300" cy="1038300"/>
          </a:xfrm>
          <a:prstGeom prst="donut">
            <a:avLst>
              <a:gd fmla="val 1432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3"/>
          <p:cNvSpPr/>
          <p:nvPr/>
        </p:nvSpPr>
        <p:spPr>
          <a:xfrm flipH="1" rot="5400000">
            <a:off x="5638132" y="1745821"/>
            <a:ext cx="1038300" cy="1038300"/>
          </a:xfrm>
          <a:prstGeom prst="blockArc">
            <a:avLst>
              <a:gd fmla="val 5368383" name="adj1"/>
              <a:gd fmla="val 2675" name="adj2"/>
              <a:gd fmla="val 144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1" name="Google Shape;3451;p83"/>
          <p:cNvGrpSpPr/>
          <p:nvPr/>
        </p:nvGrpSpPr>
        <p:grpSpPr>
          <a:xfrm>
            <a:off x="2783537" y="2107897"/>
            <a:ext cx="419248" cy="320771"/>
            <a:chOff x="2540742" y="2092799"/>
            <a:chExt cx="419248" cy="320771"/>
          </a:xfrm>
        </p:grpSpPr>
        <p:sp>
          <p:nvSpPr>
            <p:cNvPr id="3452" name="Google Shape;3452;p83"/>
            <p:cNvSpPr/>
            <p:nvPr/>
          </p:nvSpPr>
          <p:spPr>
            <a:xfrm>
              <a:off x="2835236" y="2137377"/>
              <a:ext cx="93222" cy="38227"/>
            </a:xfrm>
            <a:custGeom>
              <a:rect b="b" l="l" r="r" t="t"/>
              <a:pathLst>
                <a:path extrusionOk="0" h="1222" w="2980">
                  <a:moveTo>
                    <a:pt x="1491" y="0"/>
                  </a:moveTo>
                  <a:cubicBezTo>
                    <a:pt x="1006" y="0"/>
                    <a:pt x="522" y="184"/>
                    <a:pt x="153" y="553"/>
                  </a:cubicBezTo>
                  <a:cubicBezTo>
                    <a:pt x="0" y="706"/>
                    <a:pt x="0" y="954"/>
                    <a:pt x="153" y="1107"/>
                  </a:cubicBezTo>
                  <a:cubicBezTo>
                    <a:pt x="229" y="1184"/>
                    <a:pt x="330" y="1222"/>
                    <a:pt x="430" y="1222"/>
                  </a:cubicBezTo>
                  <a:cubicBezTo>
                    <a:pt x="530" y="1222"/>
                    <a:pt x="630" y="1184"/>
                    <a:pt x="707" y="1107"/>
                  </a:cubicBezTo>
                  <a:cubicBezTo>
                    <a:pt x="923" y="891"/>
                    <a:pt x="1207" y="783"/>
                    <a:pt x="1491" y="783"/>
                  </a:cubicBezTo>
                  <a:cubicBezTo>
                    <a:pt x="1775" y="783"/>
                    <a:pt x="2059" y="891"/>
                    <a:pt x="2275" y="1107"/>
                  </a:cubicBezTo>
                  <a:cubicBezTo>
                    <a:pt x="2352" y="1184"/>
                    <a:pt x="2452" y="1221"/>
                    <a:pt x="2552" y="1221"/>
                  </a:cubicBezTo>
                  <a:cubicBezTo>
                    <a:pt x="2652" y="1221"/>
                    <a:pt x="2752" y="1183"/>
                    <a:pt x="2829" y="1107"/>
                  </a:cubicBezTo>
                  <a:cubicBezTo>
                    <a:pt x="2980" y="953"/>
                    <a:pt x="2980" y="706"/>
                    <a:pt x="2828" y="553"/>
                  </a:cubicBezTo>
                  <a:cubicBezTo>
                    <a:pt x="2459" y="184"/>
                    <a:pt x="1975" y="0"/>
                    <a:pt x="14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3"/>
            <p:cNvSpPr/>
            <p:nvPr/>
          </p:nvSpPr>
          <p:spPr>
            <a:xfrm>
              <a:off x="2803703" y="2092799"/>
              <a:ext cx="156287" cy="51272"/>
            </a:xfrm>
            <a:custGeom>
              <a:rect b="b" l="l" r="r" t="t"/>
              <a:pathLst>
                <a:path extrusionOk="0" h="1639" w="4996">
                  <a:moveTo>
                    <a:pt x="2498" y="1"/>
                  </a:moveTo>
                  <a:cubicBezTo>
                    <a:pt x="1649" y="1"/>
                    <a:pt x="800" y="324"/>
                    <a:pt x="154" y="970"/>
                  </a:cubicBezTo>
                  <a:cubicBezTo>
                    <a:pt x="1" y="1123"/>
                    <a:pt x="1" y="1372"/>
                    <a:pt x="154" y="1524"/>
                  </a:cubicBezTo>
                  <a:cubicBezTo>
                    <a:pt x="231" y="1600"/>
                    <a:pt x="331" y="1638"/>
                    <a:pt x="431" y="1638"/>
                  </a:cubicBezTo>
                  <a:cubicBezTo>
                    <a:pt x="531" y="1638"/>
                    <a:pt x="631" y="1600"/>
                    <a:pt x="708" y="1524"/>
                  </a:cubicBezTo>
                  <a:cubicBezTo>
                    <a:pt x="1201" y="1030"/>
                    <a:pt x="1849" y="784"/>
                    <a:pt x="2498" y="784"/>
                  </a:cubicBezTo>
                  <a:cubicBezTo>
                    <a:pt x="3146" y="784"/>
                    <a:pt x="3795" y="1030"/>
                    <a:pt x="4289" y="1524"/>
                  </a:cubicBezTo>
                  <a:cubicBezTo>
                    <a:pt x="4365" y="1601"/>
                    <a:pt x="4465" y="1639"/>
                    <a:pt x="4566" y="1639"/>
                  </a:cubicBezTo>
                  <a:cubicBezTo>
                    <a:pt x="4665" y="1639"/>
                    <a:pt x="4766" y="1600"/>
                    <a:pt x="4842" y="1524"/>
                  </a:cubicBezTo>
                  <a:cubicBezTo>
                    <a:pt x="4995" y="1372"/>
                    <a:pt x="4995" y="1123"/>
                    <a:pt x="4842" y="970"/>
                  </a:cubicBezTo>
                  <a:cubicBezTo>
                    <a:pt x="4196" y="324"/>
                    <a:pt x="3347" y="1"/>
                    <a:pt x="24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3"/>
            <p:cNvSpPr/>
            <p:nvPr/>
          </p:nvSpPr>
          <p:spPr>
            <a:xfrm>
              <a:off x="2869615" y="2184269"/>
              <a:ext cx="24494" cy="24494"/>
            </a:xfrm>
            <a:custGeom>
              <a:rect b="b" l="l" r="r" t="t"/>
              <a:pathLst>
                <a:path extrusionOk="0" h="783" w="783">
                  <a:moveTo>
                    <a:pt x="392" y="0"/>
                  </a:moveTo>
                  <a:cubicBezTo>
                    <a:pt x="176" y="0"/>
                    <a:pt x="1" y="174"/>
                    <a:pt x="1" y="391"/>
                  </a:cubicBezTo>
                  <a:cubicBezTo>
                    <a:pt x="1" y="607"/>
                    <a:pt x="176" y="783"/>
                    <a:pt x="392" y="783"/>
                  </a:cubicBezTo>
                  <a:cubicBezTo>
                    <a:pt x="607" y="783"/>
                    <a:pt x="782" y="608"/>
                    <a:pt x="782" y="391"/>
                  </a:cubicBezTo>
                  <a:cubicBezTo>
                    <a:pt x="782" y="174"/>
                    <a:pt x="607" y="0"/>
                    <a:pt x="3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3"/>
            <p:cNvSpPr/>
            <p:nvPr/>
          </p:nvSpPr>
          <p:spPr>
            <a:xfrm>
              <a:off x="2835298" y="2357418"/>
              <a:ext cx="62753" cy="56152"/>
            </a:xfrm>
            <a:custGeom>
              <a:rect b="b" l="l" r="r" t="t"/>
              <a:pathLst>
                <a:path extrusionOk="0" h="1795" w="2006">
                  <a:moveTo>
                    <a:pt x="2006" y="0"/>
                  </a:moveTo>
                  <a:lnTo>
                    <a:pt x="0" y="1782"/>
                  </a:lnTo>
                  <a:lnTo>
                    <a:pt x="1388" y="1794"/>
                  </a:lnTo>
                  <a:lnTo>
                    <a:pt x="1395" y="1794"/>
                  </a:lnTo>
                  <a:cubicBezTo>
                    <a:pt x="1556" y="1794"/>
                    <a:pt x="1709" y="1732"/>
                    <a:pt x="1824" y="1618"/>
                  </a:cubicBezTo>
                  <a:cubicBezTo>
                    <a:pt x="1941" y="1502"/>
                    <a:pt x="2006" y="1348"/>
                    <a:pt x="2006" y="1184"/>
                  </a:cubicBezTo>
                  <a:lnTo>
                    <a:pt x="2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3"/>
            <p:cNvSpPr/>
            <p:nvPr/>
          </p:nvSpPr>
          <p:spPr>
            <a:xfrm>
              <a:off x="2540742" y="2280463"/>
              <a:ext cx="34724" cy="94473"/>
            </a:xfrm>
            <a:custGeom>
              <a:rect b="b" l="l" r="r" t="t"/>
              <a:pathLst>
                <a:path extrusionOk="0" h="3020" w="1110">
                  <a:moveTo>
                    <a:pt x="258" y="0"/>
                  </a:moveTo>
                  <a:cubicBezTo>
                    <a:pt x="117" y="0"/>
                    <a:pt x="0" y="115"/>
                    <a:pt x="0" y="259"/>
                  </a:cubicBezTo>
                  <a:lnTo>
                    <a:pt x="0" y="2762"/>
                  </a:lnTo>
                  <a:cubicBezTo>
                    <a:pt x="0" y="2904"/>
                    <a:pt x="115" y="3019"/>
                    <a:pt x="258" y="3019"/>
                  </a:cubicBezTo>
                  <a:lnTo>
                    <a:pt x="1109" y="3019"/>
                  </a:lnTo>
                  <a:lnTo>
                    <a:pt x="11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3"/>
            <p:cNvSpPr/>
            <p:nvPr/>
          </p:nvSpPr>
          <p:spPr>
            <a:xfrm>
              <a:off x="2924015" y="2280463"/>
              <a:ext cx="34849" cy="94504"/>
            </a:xfrm>
            <a:custGeom>
              <a:rect b="b" l="l" r="r" t="t"/>
              <a:pathLst>
                <a:path extrusionOk="0" h="3021" w="1114">
                  <a:moveTo>
                    <a:pt x="0" y="0"/>
                  </a:moveTo>
                  <a:lnTo>
                    <a:pt x="0" y="3020"/>
                  </a:lnTo>
                  <a:lnTo>
                    <a:pt x="855" y="3020"/>
                  </a:lnTo>
                  <a:cubicBezTo>
                    <a:pt x="997" y="3020"/>
                    <a:pt x="1113" y="2904"/>
                    <a:pt x="1113" y="2762"/>
                  </a:cubicBezTo>
                  <a:lnTo>
                    <a:pt x="1113" y="259"/>
                  </a:lnTo>
                  <a:cubicBezTo>
                    <a:pt x="1112" y="115"/>
                    <a:pt x="997"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2601462" y="2257752"/>
              <a:ext cx="296527" cy="154817"/>
            </a:xfrm>
            <a:custGeom>
              <a:rect b="b" l="l" r="r" t="t"/>
              <a:pathLst>
                <a:path extrusionOk="0" h="4949" w="9479">
                  <a:moveTo>
                    <a:pt x="7694" y="816"/>
                  </a:moveTo>
                  <a:cubicBezTo>
                    <a:pt x="7923" y="816"/>
                    <a:pt x="8109" y="1002"/>
                    <a:pt x="8109" y="1231"/>
                  </a:cubicBezTo>
                  <a:cubicBezTo>
                    <a:pt x="8111" y="1461"/>
                    <a:pt x="7923" y="1647"/>
                    <a:pt x="7694" y="1647"/>
                  </a:cubicBezTo>
                  <a:lnTo>
                    <a:pt x="1789" y="1647"/>
                  </a:lnTo>
                  <a:cubicBezTo>
                    <a:pt x="1559" y="1647"/>
                    <a:pt x="1374" y="1461"/>
                    <a:pt x="1374" y="1231"/>
                  </a:cubicBezTo>
                  <a:cubicBezTo>
                    <a:pt x="1374" y="1002"/>
                    <a:pt x="1559" y="816"/>
                    <a:pt x="1789" y="816"/>
                  </a:cubicBezTo>
                  <a:close/>
                  <a:moveTo>
                    <a:pt x="8771" y="0"/>
                  </a:moveTo>
                  <a:lnTo>
                    <a:pt x="708" y="3"/>
                  </a:lnTo>
                  <a:cubicBezTo>
                    <a:pt x="318" y="3"/>
                    <a:pt x="0" y="321"/>
                    <a:pt x="0" y="711"/>
                  </a:cubicBezTo>
                  <a:lnTo>
                    <a:pt x="0" y="4229"/>
                  </a:lnTo>
                  <a:cubicBezTo>
                    <a:pt x="0" y="4620"/>
                    <a:pt x="320" y="4943"/>
                    <a:pt x="711" y="4949"/>
                  </a:cubicBezTo>
                  <a:lnTo>
                    <a:pt x="2633" y="4948"/>
                  </a:lnTo>
                  <a:cubicBezTo>
                    <a:pt x="2636" y="4948"/>
                    <a:pt x="2639" y="4948"/>
                    <a:pt x="2642" y="4948"/>
                  </a:cubicBezTo>
                  <a:cubicBezTo>
                    <a:pt x="3004" y="4948"/>
                    <a:pt x="3312" y="4678"/>
                    <a:pt x="3357" y="4317"/>
                  </a:cubicBezTo>
                  <a:cubicBezTo>
                    <a:pt x="3440" y="3640"/>
                    <a:pt x="4018" y="3129"/>
                    <a:pt x="4700" y="3129"/>
                  </a:cubicBezTo>
                  <a:cubicBezTo>
                    <a:pt x="5383" y="3129"/>
                    <a:pt x="5959" y="3640"/>
                    <a:pt x="6044" y="4316"/>
                  </a:cubicBezTo>
                  <a:lnTo>
                    <a:pt x="6057" y="4423"/>
                  </a:lnTo>
                  <a:cubicBezTo>
                    <a:pt x="6081" y="4609"/>
                    <a:pt x="6188" y="4767"/>
                    <a:pt x="6338" y="4862"/>
                  </a:cubicBezTo>
                  <a:lnTo>
                    <a:pt x="9478" y="2072"/>
                  </a:lnTo>
                  <a:lnTo>
                    <a:pt x="9478" y="708"/>
                  </a:lnTo>
                  <a:cubicBezTo>
                    <a:pt x="9478" y="520"/>
                    <a:pt x="9406" y="342"/>
                    <a:pt x="9271" y="208"/>
                  </a:cubicBezTo>
                  <a:cubicBezTo>
                    <a:pt x="9138" y="75"/>
                    <a:pt x="8959" y="0"/>
                    <a:pt x="8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83"/>
          <p:cNvGrpSpPr/>
          <p:nvPr/>
        </p:nvGrpSpPr>
        <p:grpSpPr>
          <a:xfrm>
            <a:off x="5947312" y="2069001"/>
            <a:ext cx="419936" cy="391938"/>
            <a:chOff x="6052297" y="2022382"/>
            <a:chExt cx="419936" cy="391938"/>
          </a:xfrm>
        </p:grpSpPr>
        <p:sp>
          <p:nvSpPr>
            <p:cNvPr id="3460" name="Google Shape;3460;p83"/>
            <p:cNvSpPr/>
            <p:nvPr/>
          </p:nvSpPr>
          <p:spPr>
            <a:xfrm>
              <a:off x="6202828" y="2022382"/>
              <a:ext cx="120531" cy="54807"/>
            </a:xfrm>
            <a:custGeom>
              <a:rect b="b" l="l" r="r" t="t"/>
              <a:pathLst>
                <a:path extrusionOk="0" h="1752" w="3853">
                  <a:moveTo>
                    <a:pt x="1919" y="0"/>
                  </a:moveTo>
                  <a:cubicBezTo>
                    <a:pt x="1874" y="0"/>
                    <a:pt x="1829" y="10"/>
                    <a:pt x="1787" y="29"/>
                  </a:cubicBezTo>
                  <a:lnTo>
                    <a:pt x="0" y="808"/>
                  </a:lnTo>
                  <a:lnTo>
                    <a:pt x="1928" y="1752"/>
                  </a:lnTo>
                  <a:lnTo>
                    <a:pt x="3852" y="843"/>
                  </a:lnTo>
                  <a:lnTo>
                    <a:pt x="2056" y="30"/>
                  </a:lnTo>
                  <a:cubicBezTo>
                    <a:pt x="2013" y="10"/>
                    <a:pt x="1966" y="0"/>
                    <a:pt x="19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6185904" y="2066647"/>
              <a:ext cx="64880" cy="100573"/>
            </a:xfrm>
            <a:custGeom>
              <a:rect b="b" l="l" r="r" t="t"/>
              <a:pathLst>
                <a:path extrusionOk="0" h="3215" w="2074">
                  <a:moveTo>
                    <a:pt x="1" y="1"/>
                  </a:moveTo>
                  <a:lnTo>
                    <a:pt x="1" y="2292"/>
                  </a:lnTo>
                  <a:lnTo>
                    <a:pt x="2074" y="3214"/>
                  </a:lnTo>
                  <a:lnTo>
                    <a:pt x="2074" y="101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6179616" y="2346876"/>
              <a:ext cx="163388" cy="67445"/>
            </a:xfrm>
            <a:custGeom>
              <a:rect b="b" l="l" r="r" t="t"/>
              <a:pathLst>
                <a:path extrusionOk="0" h="2156" w="5223">
                  <a:moveTo>
                    <a:pt x="695" y="1"/>
                  </a:moveTo>
                  <a:cubicBezTo>
                    <a:pt x="312" y="1"/>
                    <a:pt x="1" y="313"/>
                    <a:pt x="1" y="695"/>
                  </a:cubicBezTo>
                  <a:lnTo>
                    <a:pt x="1" y="1842"/>
                  </a:lnTo>
                  <a:cubicBezTo>
                    <a:pt x="1" y="2015"/>
                    <a:pt x="141" y="2156"/>
                    <a:pt x="315" y="2156"/>
                  </a:cubicBezTo>
                  <a:lnTo>
                    <a:pt x="4907" y="2156"/>
                  </a:lnTo>
                  <a:cubicBezTo>
                    <a:pt x="5080" y="2156"/>
                    <a:pt x="5222" y="2015"/>
                    <a:pt x="5222" y="1842"/>
                  </a:cubicBezTo>
                  <a:lnTo>
                    <a:pt x="5222" y="695"/>
                  </a:lnTo>
                  <a:cubicBezTo>
                    <a:pt x="5222" y="313"/>
                    <a:pt x="4911" y="1"/>
                    <a:pt x="4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6275341" y="2067867"/>
              <a:ext cx="65005" cy="99353"/>
            </a:xfrm>
            <a:custGeom>
              <a:rect b="b" l="l" r="r" t="t"/>
              <a:pathLst>
                <a:path extrusionOk="0" h="3176" w="2078">
                  <a:moveTo>
                    <a:pt x="2078" y="0"/>
                  </a:moveTo>
                  <a:lnTo>
                    <a:pt x="1" y="981"/>
                  </a:lnTo>
                  <a:lnTo>
                    <a:pt x="1" y="3175"/>
                  </a:lnTo>
                  <a:lnTo>
                    <a:pt x="2078" y="2253"/>
                  </a:lnTo>
                  <a:lnTo>
                    <a:pt x="2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6052297" y="2094488"/>
              <a:ext cx="419936" cy="227924"/>
            </a:xfrm>
            <a:custGeom>
              <a:rect b="b" l="l" r="r" t="t"/>
              <a:pathLst>
                <a:path extrusionOk="0" h="7286" w="13424">
                  <a:moveTo>
                    <a:pt x="421" y="1"/>
                  </a:moveTo>
                  <a:cubicBezTo>
                    <a:pt x="267" y="1"/>
                    <a:pt x="127" y="92"/>
                    <a:pt x="63" y="233"/>
                  </a:cubicBezTo>
                  <a:cubicBezTo>
                    <a:pt x="0" y="374"/>
                    <a:pt x="25" y="539"/>
                    <a:pt x="128" y="654"/>
                  </a:cubicBezTo>
                  <a:lnTo>
                    <a:pt x="6010" y="7285"/>
                  </a:lnTo>
                  <a:lnTo>
                    <a:pt x="7353" y="7285"/>
                  </a:lnTo>
                  <a:lnTo>
                    <a:pt x="13293" y="656"/>
                  </a:lnTo>
                  <a:cubicBezTo>
                    <a:pt x="13397" y="539"/>
                    <a:pt x="13424" y="374"/>
                    <a:pt x="13360" y="233"/>
                  </a:cubicBezTo>
                  <a:cubicBezTo>
                    <a:pt x="13298" y="92"/>
                    <a:pt x="13156" y="1"/>
                    <a:pt x="13002" y="1"/>
                  </a:cubicBezTo>
                  <a:lnTo>
                    <a:pt x="9993" y="1"/>
                  </a:lnTo>
                  <a:lnTo>
                    <a:pt x="9993" y="1659"/>
                  </a:lnTo>
                  <a:cubicBezTo>
                    <a:pt x="9993" y="1813"/>
                    <a:pt x="9902" y="1955"/>
                    <a:pt x="9760" y="2018"/>
                  </a:cubicBezTo>
                  <a:lnTo>
                    <a:pt x="6897" y="3289"/>
                  </a:lnTo>
                  <a:cubicBezTo>
                    <a:pt x="6895" y="3288"/>
                    <a:pt x="6894" y="3288"/>
                    <a:pt x="6893" y="3288"/>
                  </a:cubicBezTo>
                  <a:cubicBezTo>
                    <a:pt x="6865" y="3288"/>
                    <a:pt x="6854" y="3323"/>
                    <a:pt x="6770" y="3323"/>
                  </a:cubicBezTo>
                  <a:cubicBezTo>
                    <a:pt x="6728" y="3323"/>
                    <a:pt x="6667" y="3315"/>
                    <a:pt x="6577" y="3289"/>
                  </a:cubicBezTo>
                  <a:lnTo>
                    <a:pt x="3719" y="2018"/>
                  </a:lnTo>
                  <a:cubicBezTo>
                    <a:pt x="3578" y="1955"/>
                    <a:pt x="3486" y="1813"/>
                    <a:pt x="3486" y="1659"/>
                  </a:cubicBezTo>
                  <a:lnTo>
                    <a:pt x="348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5" name="Google Shape;3465;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39"/>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1627" name="Google Shape;1627;p39"/>
          <p:cNvSpPr txBox="1"/>
          <p:nvPr>
            <p:ph idx="2" type="title"/>
          </p:nvPr>
        </p:nvSpPr>
        <p:spPr>
          <a:xfrm>
            <a:off x="1736363" y="1231507"/>
            <a:ext cx="1504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28" name="Google Shape;1628;p39"/>
          <p:cNvSpPr txBox="1"/>
          <p:nvPr>
            <p:ph idx="1" type="subTitle"/>
          </p:nvPr>
        </p:nvSpPr>
        <p:spPr>
          <a:xfrm>
            <a:off x="728363" y="3604718"/>
            <a:ext cx="35202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 of the broken access control </a:t>
            </a:r>
            <a:endParaRPr/>
          </a:p>
        </p:txBody>
      </p:sp>
      <p:grpSp>
        <p:nvGrpSpPr>
          <p:cNvPr id="1629" name="Google Shape;1629;p39"/>
          <p:cNvGrpSpPr/>
          <p:nvPr/>
        </p:nvGrpSpPr>
        <p:grpSpPr>
          <a:xfrm>
            <a:off x="330310" y="4274529"/>
            <a:ext cx="518269" cy="328105"/>
            <a:chOff x="783960" y="4261704"/>
            <a:chExt cx="518269" cy="328105"/>
          </a:xfrm>
        </p:grpSpPr>
        <p:sp>
          <p:nvSpPr>
            <p:cNvPr id="1630" name="Google Shape;1630;p39"/>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39"/>
            <p:cNvGrpSpPr/>
            <p:nvPr/>
          </p:nvGrpSpPr>
          <p:grpSpPr>
            <a:xfrm>
              <a:off x="783960" y="4261704"/>
              <a:ext cx="518269" cy="328105"/>
              <a:chOff x="783960" y="4261704"/>
              <a:chExt cx="518269" cy="328105"/>
            </a:xfrm>
          </p:grpSpPr>
          <p:sp>
            <p:nvSpPr>
              <p:cNvPr id="1632" name="Google Shape;1632;p39"/>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9"/>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9"/>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9"/>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6" name="Google Shape;1636;p39"/>
          <p:cNvGrpSpPr/>
          <p:nvPr/>
        </p:nvGrpSpPr>
        <p:grpSpPr>
          <a:xfrm>
            <a:off x="1476312" y="221824"/>
            <a:ext cx="609540" cy="583574"/>
            <a:chOff x="3105300" y="593625"/>
            <a:chExt cx="256800" cy="245850"/>
          </a:xfrm>
        </p:grpSpPr>
        <p:sp>
          <p:nvSpPr>
            <p:cNvPr id="1637" name="Google Shape;1637;p39"/>
            <p:cNvSpPr/>
            <p:nvPr/>
          </p:nvSpPr>
          <p:spPr>
            <a:xfrm>
              <a:off x="3130975" y="695850"/>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9"/>
            <p:cNvSpPr/>
            <p:nvPr/>
          </p:nvSpPr>
          <p:spPr>
            <a:xfrm>
              <a:off x="3202300" y="765275"/>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9"/>
            <p:cNvSpPr/>
            <p:nvPr/>
          </p:nvSpPr>
          <p:spPr>
            <a:xfrm>
              <a:off x="3293125" y="652575"/>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9"/>
            <p:cNvSpPr/>
            <p:nvPr/>
          </p:nvSpPr>
          <p:spPr>
            <a:xfrm>
              <a:off x="3105300" y="593625"/>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39"/>
          <p:cNvGrpSpPr/>
          <p:nvPr/>
        </p:nvGrpSpPr>
        <p:grpSpPr>
          <a:xfrm>
            <a:off x="3506802" y="1017034"/>
            <a:ext cx="5637187" cy="3109427"/>
            <a:chOff x="3230750" y="2151881"/>
            <a:chExt cx="2850375" cy="1572244"/>
          </a:xfrm>
        </p:grpSpPr>
        <p:sp>
          <p:nvSpPr>
            <p:cNvPr id="1642" name="Google Shape;1642;p39"/>
            <p:cNvSpPr/>
            <p:nvPr/>
          </p:nvSpPr>
          <p:spPr>
            <a:xfrm>
              <a:off x="4163900" y="3502050"/>
              <a:ext cx="1311200" cy="139925"/>
            </a:xfrm>
            <a:custGeom>
              <a:rect b="b" l="l" r="r" t="t"/>
              <a:pathLst>
                <a:path extrusionOk="0" h="5597" w="52448">
                  <a:moveTo>
                    <a:pt x="26218" y="0"/>
                  </a:moveTo>
                  <a:cubicBezTo>
                    <a:pt x="11740" y="0"/>
                    <a:pt x="1" y="1250"/>
                    <a:pt x="1" y="2798"/>
                  </a:cubicBezTo>
                  <a:cubicBezTo>
                    <a:pt x="1" y="4346"/>
                    <a:pt x="11740" y="5596"/>
                    <a:pt x="26218" y="5596"/>
                  </a:cubicBezTo>
                  <a:cubicBezTo>
                    <a:pt x="40708" y="5596"/>
                    <a:pt x="52448" y="4346"/>
                    <a:pt x="52448" y="2798"/>
                  </a:cubicBezTo>
                  <a:cubicBezTo>
                    <a:pt x="52448" y="1250"/>
                    <a:pt x="40708" y="0"/>
                    <a:pt x="262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9"/>
            <p:cNvSpPr/>
            <p:nvPr/>
          </p:nvSpPr>
          <p:spPr>
            <a:xfrm>
              <a:off x="4198725" y="3505925"/>
              <a:ext cx="1241250" cy="132175"/>
            </a:xfrm>
            <a:custGeom>
              <a:rect b="b" l="l" r="r" t="t"/>
              <a:pathLst>
                <a:path extrusionOk="0" h="5287" w="49650">
                  <a:moveTo>
                    <a:pt x="24825" y="0"/>
                  </a:moveTo>
                  <a:cubicBezTo>
                    <a:pt x="11121" y="0"/>
                    <a:pt x="1" y="1179"/>
                    <a:pt x="1" y="2643"/>
                  </a:cubicBezTo>
                  <a:cubicBezTo>
                    <a:pt x="1" y="4108"/>
                    <a:pt x="11121" y="5286"/>
                    <a:pt x="24825" y="5286"/>
                  </a:cubicBezTo>
                  <a:cubicBezTo>
                    <a:pt x="38541" y="5286"/>
                    <a:pt x="49650" y="4108"/>
                    <a:pt x="49650" y="2643"/>
                  </a:cubicBezTo>
                  <a:cubicBezTo>
                    <a:pt x="49650" y="1179"/>
                    <a:pt x="38541" y="0"/>
                    <a:pt x="24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9"/>
            <p:cNvSpPr/>
            <p:nvPr/>
          </p:nvSpPr>
          <p:spPr>
            <a:xfrm>
              <a:off x="4279975" y="3514850"/>
              <a:ext cx="1079050" cy="99425"/>
            </a:xfrm>
            <a:custGeom>
              <a:rect b="b" l="l" r="r" t="t"/>
              <a:pathLst>
                <a:path extrusionOk="0" h="3977" w="43162">
                  <a:moveTo>
                    <a:pt x="21575" y="0"/>
                  </a:moveTo>
                  <a:cubicBezTo>
                    <a:pt x="9657" y="0"/>
                    <a:pt x="1" y="881"/>
                    <a:pt x="1" y="1989"/>
                  </a:cubicBezTo>
                  <a:cubicBezTo>
                    <a:pt x="1" y="3096"/>
                    <a:pt x="9657" y="3977"/>
                    <a:pt x="21575" y="3977"/>
                  </a:cubicBezTo>
                  <a:cubicBezTo>
                    <a:pt x="33493" y="3977"/>
                    <a:pt x="43161" y="3096"/>
                    <a:pt x="43161" y="1989"/>
                  </a:cubicBezTo>
                  <a:cubicBezTo>
                    <a:pt x="43161" y="881"/>
                    <a:pt x="33493" y="0"/>
                    <a:pt x="215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9"/>
            <p:cNvSpPr/>
            <p:nvPr/>
          </p:nvSpPr>
          <p:spPr>
            <a:xfrm>
              <a:off x="3990375" y="2739975"/>
              <a:ext cx="127700" cy="139700"/>
            </a:xfrm>
            <a:custGeom>
              <a:rect b="b" l="l" r="r" t="t"/>
              <a:pathLst>
                <a:path extrusionOk="0" h="5588" w="5108">
                  <a:moveTo>
                    <a:pt x="1121" y="1"/>
                  </a:moveTo>
                  <a:cubicBezTo>
                    <a:pt x="971" y="1"/>
                    <a:pt x="819" y="37"/>
                    <a:pt x="679" y="111"/>
                  </a:cubicBezTo>
                  <a:cubicBezTo>
                    <a:pt x="179" y="361"/>
                    <a:pt x="0" y="992"/>
                    <a:pt x="286" y="1480"/>
                  </a:cubicBezTo>
                  <a:lnTo>
                    <a:pt x="2739" y="5588"/>
                  </a:lnTo>
                  <a:lnTo>
                    <a:pt x="5108" y="5111"/>
                  </a:lnTo>
                  <a:lnTo>
                    <a:pt x="1905" y="432"/>
                  </a:lnTo>
                  <a:cubicBezTo>
                    <a:pt x="1729" y="152"/>
                    <a:pt x="1429" y="1"/>
                    <a:pt x="1121"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9"/>
            <p:cNvSpPr/>
            <p:nvPr/>
          </p:nvSpPr>
          <p:spPr>
            <a:xfrm>
              <a:off x="4185025" y="2854050"/>
              <a:ext cx="348600" cy="587600"/>
            </a:xfrm>
            <a:custGeom>
              <a:rect b="b" l="l" r="r" t="t"/>
              <a:pathLst>
                <a:path extrusionOk="0" h="23504" w="13944">
                  <a:moveTo>
                    <a:pt x="13574" y="1"/>
                  </a:moveTo>
                  <a:cubicBezTo>
                    <a:pt x="11002" y="334"/>
                    <a:pt x="8859" y="2179"/>
                    <a:pt x="8157" y="4680"/>
                  </a:cubicBezTo>
                  <a:lnTo>
                    <a:pt x="5323" y="14681"/>
                  </a:lnTo>
                  <a:lnTo>
                    <a:pt x="1" y="18788"/>
                  </a:lnTo>
                  <a:lnTo>
                    <a:pt x="287" y="19729"/>
                  </a:lnTo>
                  <a:cubicBezTo>
                    <a:pt x="966" y="21983"/>
                    <a:pt x="3046" y="23504"/>
                    <a:pt x="5368" y="23504"/>
                  </a:cubicBezTo>
                  <a:cubicBezTo>
                    <a:pt x="5487" y="23504"/>
                    <a:pt x="5607" y="23500"/>
                    <a:pt x="5728" y="23491"/>
                  </a:cubicBezTo>
                  <a:cubicBezTo>
                    <a:pt x="7573" y="23360"/>
                    <a:pt x="9228" y="22289"/>
                    <a:pt x="10074" y="20634"/>
                  </a:cubicBezTo>
                  <a:lnTo>
                    <a:pt x="13943" y="13169"/>
                  </a:lnTo>
                  <a:lnTo>
                    <a:pt x="13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9"/>
            <p:cNvSpPr/>
            <p:nvPr/>
          </p:nvSpPr>
          <p:spPr>
            <a:xfrm>
              <a:off x="4317800" y="3144275"/>
              <a:ext cx="53300" cy="202725"/>
            </a:xfrm>
            <a:custGeom>
              <a:rect b="b" l="l" r="r" t="t"/>
              <a:pathLst>
                <a:path extrusionOk="0" h="8109" w="2132">
                  <a:moveTo>
                    <a:pt x="869" y="0"/>
                  </a:moveTo>
                  <a:lnTo>
                    <a:pt x="0" y="3060"/>
                  </a:lnTo>
                  <a:lnTo>
                    <a:pt x="1655" y="8108"/>
                  </a:lnTo>
                  <a:cubicBezTo>
                    <a:pt x="1965" y="7537"/>
                    <a:pt x="2131" y="6691"/>
                    <a:pt x="2012" y="6048"/>
                  </a:cubicBezTo>
                  <a:cubicBezTo>
                    <a:pt x="1857" y="4941"/>
                    <a:pt x="1107" y="3941"/>
                    <a:pt x="1191" y="2822"/>
                  </a:cubicBezTo>
                  <a:cubicBezTo>
                    <a:pt x="1226" y="2477"/>
                    <a:pt x="1310" y="2155"/>
                    <a:pt x="1405" y="1822"/>
                  </a:cubicBezTo>
                  <a:cubicBezTo>
                    <a:pt x="1488" y="1500"/>
                    <a:pt x="1548" y="1143"/>
                    <a:pt x="1476" y="810"/>
                  </a:cubicBezTo>
                  <a:cubicBezTo>
                    <a:pt x="1417" y="488"/>
                    <a:pt x="1203" y="0"/>
                    <a:pt x="869"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9"/>
            <p:cNvSpPr/>
            <p:nvPr/>
          </p:nvSpPr>
          <p:spPr>
            <a:xfrm>
              <a:off x="4485375" y="2994850"/>
              <a:ext cx="48250" cy="205100"/>
            </a:xfrm>
            <a:custGeom>
              <a:rect b="b" l="l" r="r" t="t"/>
              <a:pathLst>
                <a:path extrusionOk="0" h="8204" w="1930">
                  <a:moveTo>
                    <a:pt x="1727" y="0"/>
                  </a:moveTo>
                  <a:cubicBezTo>
                    <a:pt x="72" y="2512"/>
                    <a:pt x="0" y="5703"/>
                    <a:pt x="1584" y="8204"/>
                  </a:cubicBezTo>
                  <a:lnTo>
                    <a:pt x="1929" y="7537"/>
                  </a:lnTo>
                  <a:lnTo>
                    <a:pt x="1727" y="0"/>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9"/>
            <p:cNvSpPr/>
            <p:nvPr/>
          </p:nvSpPr>
          <p:spPr>
            <a:xfrm>
              <a:off x="4140375" y="3165350"/>
              <a:ext cx="213450" cy="160150"/>
            </a:xfrm>
            <a:custGeom>
              <a:rect b="b" l="l" r="r" t="t"/>
              <a:pathLst>
                <a:path extrusionOk="0" h="6406" w="8538">
                  <a:moveTo>
                    <a:pt x="3459" y="1"/>
                  </a:moveTo>
                  <a:cubicBezTo>
                    <a:pt x="2146" y="1"/>
                    <a:pt x="901" y="276"/>
                    <a:pt x="311" y="1264"/>
                  </a:cubicBezTo>
                  <a:cubicBezTo>
                    <a:pt x="1" y="1812"/>
                    <a:pt x="168" y="2515"/>
                    <a:pt x="406" y="3098"/>
                  </a:cubicBezTo>
                  <a:cubicBezTo>
                    <a:pt x="644" y="3681"/>
                    <a:pt x="953" y="4277"/>
                    <a:pt x="918" y="4896"/>
                  </a:cubicBezTo>
                  <a:cubicBezTo>
                    <a:pt x="906" y="5289"/>
                    <a:pt x="775" y="5717"/>
                    <a:pt x="1013" y="6015"/>
                  </a:cubicBezTo>
                  <a:cubicBezTo>
                    <a:pt x="1192" y="6241"/>
                    <a:pt x="1489" y="6301"/>
                    <a:pt x="1775" y="6325"/>
                  </a:cubicBezTo>
                  <a:cubicBezTo>
                    <a:pt x="2224" y="6379"/>
                    <a:pt x="2678" y="6405"/>
                    <a:pt x="3132" y="6405"/>
                  </a:cubicBezTo>
                  <a:cubicBezTo>
                    <a:pt x="4579" y="6405"/>
                    <a:pt x="6033" y="6133"/>
                    <a:pt x="7383" y="5598"/>
                  </a:cubicBezTo>
                  <a:cubicBezTo>
                    <a:pt x="7800" y="5444"/>
                    <a:pt x="8228" y="5229"/>
                    <a:pt x="8383" y="4824"/>
                  </a:cubicBezTo>
                  <a:cubicBezTo>
                    <a:pt x="8538" y="4420"/>
                    <a:pt x="8383" y="3979"/>
                    <a:pt x="8145" y="3622"/>
                  </a:cubicBezTo>
                  <a:cubicBezTo>
                    <a:pt x="7907" y="3241"/>
                    <a:pt x="7609" y="2931"/>
                    <a:pt x="7454" y="2527"/>
                  </a:cubicBezTo>
                  <a:cubicBezTo>
                    <a:pt x="7335" y="2205"/>
                    <a:pt x="7323" y="1836"/>
                    <a:pt x="7299" y="1491"/>
                  </a:cubicBezTo>
                  <a:cubicBezTo>
                    <a:pt x="7252" y="1145"/>
                    <a:pt x="7192" y="788"/>
                    <a:pt x="6966" y="502"/>
                  </a:cubicBezTo>
                  <a:cubicBezTo>
                    <a:pt x="6803" y="313"/>
                    <a:pt x="6546" y="174"/>
                    <a:pt x="6299" y="174"/>
                  </a:cubicBezTo>
                  <a:cubicBezTo>
                    <a:pt x="6205" y="174"/>
                    <a:pt x="6111" y="194"/>
                    <a:pt x="6026" y="241"/>
                  </a:cubicBezTo>
                  <a:cubicBezTo>
                    <a:pt x="5259" y="126"/>
                    <a:pt x="4344" y="1"/>
                    <a:pt x="3459" y="1"/>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9"/>
            <p:cNvSpPr/>
            <p:nvPr/>
          </p:nvSpPr>
          <p:spPr>
            <a:xfrm>
              <a:off x="3932325" y="2722500"/>
              <a:ext cx="370300" cy="494450"/>
            </a:xfrm>
            <a:custGeom>
              <a:rect b="b" l="l" r="r" t="t"/>
              <a:pathLst>
                <a:path extrusionOk="0" h="19778" w="14812">
                  <a:moveTo>
                    <a:pt x="3549" y="0"/>
                  </a:moveTo>
                  <a:cubicBezTo>
                    <a:pt x="3037" y="0"/>
                    <a:pt x="2656" y="441"/>
                    <a:pt x="2679" y="929"/>
                  </a:cubicBezTo>
                  <a:lnTo>
                    <a:pt x="2834" y="3322"/>
                  </a:lnTo>
                  <a:lnTo>
                    <a:pt x="3525" y="5584"/>
                  </a:lnTo>
                  <a:lnTo>
                    <a:pt x="1858" y="3417"/>
                  </a:lnTo>
                  <a:lnTo>
                    <a:pt x="1501" y="1524"/>
                  </a:lnTo>
                  <a:cubicBezTo>
                    <a:pt x="1429" y="1167"/>
                    <a:pt x="1132" y="917"/>
                    <a:pt x="774" y="917"/>
                  </a:cubicBezTo>
                  <a:cubicBezTo>
                    <a:pt x="346" y="917"/>
                    <a:pt x="0" y="1298"/>
                    <a:pt x="48" y="1726"/>
                  </a:cubicBezTo>
                  <a:lnTo>
                    <a:pt x="286" y="3893"/>
                  </a:lnTo>
                  <a:lnTo>
                    <a:pt x="1429" y="6453"/>
                  </a:lnTo>
                  <a:cubicBezTo>
                    <a:pt x="1703" y="7049"/>
                    <a:pt x="2167" y="7525"/>
                    <a:pt x="2727" y="7834"/>
                  </a:cubicBezTo>
                  <a:lnTo>
                    <a:pt x="7299" y="10299"/>
                  </a:lnTo>
                  <a:lnTo>
                    <a:pt x="9395" y="19705"/>
                  </a:lnTo>
                  <a:cubicBezTo>
                    <a:pt x="9395" y="19705"/>
                    <a:pt x="9941" y="19778"/>
                    <a:pt x="10722" y="19778"/>
                  </a:cubicBezTo>
                  <a:cubicBezTo>
                    <a:pt x="11912" y="19778"/>
                    <a:pt x="13647" y="19608"/>
                    <a:pt x="14812" y="18752"/>
                  </a:cubicBezTo>
                  <a:lnTo>
                    <a:pt x="11764" y="9858"/>
                  </a:lnTo>
                  <a:cubicBezTo>
                    <a:pt x="11764" y="9858"/>
                    <a:pt x="11764" y="6763"/>
                    <a:pt x="9525" y="6239"/>
                  </a:cubicBezTo>
                  <a:lnTo>
                    <a:pt x="9264" y="4084"/>
                  </a:lnTo>
                  <a:lnTo>
                    <a:pt x="9597" y="2727"/>
                  </a:lnTo>
                  <a:cubicBezTo>
                    <a:pt x="9704" y="2322"/>
                    <a:pt x="9454" y="1929"/>
                    <a:pt x="9049" y="1834"/>
                  </a:cubicBezTo>
                  <a:cubicBezTo>
                    <a:pt x="8998" y="1822"/>
                    <a:pt x="8946" y="1817"/>
                    <a:pt x="8895" y="1817"/>
                  </a:cubicBezTo>
                  <a:cubicBezTo>
                    <a:pt x="8565" y="1817"/>
                    <a:pt x="8251" y="2040"/>
                    <a:pt x="8168" y="2369"/>
                  </a:cubicBezTo>
                  <a:lnTo>
                    <a:pt x="7847" y="3715"/>
                  </a:lnTo>
                  <a:lnTo>
                    <a:pt x="7775" y="5917"/>
                  </a:lnTo>
                  <a:lnTo>
                    <a:pt x="6858" y="3179"/>
                  </a:lnTo>
                  <a:lnTo>
                    <a:pt x="6942" y="1191"/>
                  </a:lnTo>
                  <a:cubicBezTo>
                    <a:pt x="6954" y="750"/>
                    <a:pt x="6620" y="381"/>
                    <a:pt x="6180" y="345"/>
                  </a:cubicBezTo>
                  <a:cubicBezTo>
                    <a:pt x="6165" y="345"/>
                    <a:pt x="6151" y="344"/>
                    <a:pt x="6136" y="344"/>
                  </a:cubicBezTo>
                  <a:cubicBezTo>
                    <a:pt x="5690" y="344"/>
                    <a:pt x="5310" y="693"/>
                    <a:pt x="5299" y="1131"/>
                  </a:cubicBezTo>
                  <a:lnTo>
                    <a:pt x="5227" y="3131"/>
                  </a:lnTo>
                  <a:lnTo>
                    <a:pt x="5787" y="5917"/>
                  </a:lnTo>
                  <a:lnTo>
                    <a:pt x="4537" y="3131"/>
                  </a:lnTo>
                  <a:lnTo>
                    <a:pt x="4406" y="822"/>
                  </a:lnTo>
                  <a:cubicBezTo>
                    <a:pt x="4382" y="357"/>
                    <a:pt x="4001" y="0"/>
                    <a:pt x="3549"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9"/>
            <p:cNvSpPr/>
            <p:nvPr/>
          </p:nvSpPr>
          <p:spPr>
            <a:xfrm>
              <a:off x="5095575" y="2838275"/>
              <a:ext cx="257775" cy="697625"/>
            </a:xfrm>
            <a:custGeom>
              <a:rect b="b" l="l" r="r" t="t"/>
              <a:pathLst>
                <a:path extrusionOk="0" h="27905" w="10311">
                  <a:moveTo>
                    <a:pt x="453" y="1"/>
                  </a:moveTo>
                  <a:lnTo>
                    <a:pt x="0" y="13097"/>
                  </a:lnTo>
                  <a:cubicBezTo>
                    <a:pt x="0" y="13097"/>
                    <a:pt x="1250" y="21944"/>
                    <a:pt x="2786" y="25170"/>
                  </a:cubicBezTo>
                  <a:cubicBezTo>
                    <a:pt x="3663" y="26997"/>
                    <a:pt x="5371" y="27904"/>
                    <a:pt x="7021" y="27904"/>
                  </a:cubicBezTo>
                  <a:cubicBezTo>
                    <a:pt x="8286" y="27904"/>
                    <a:pt x="9516" y="27372"/>
                    <a:pt x="10311" y="26313"/>
                  </a:cubicBezTo>
                  <a:lnTo>
                    <a:pt x="7846" y="17336"/>
                  </a:lnTo>
                  <a:lnTo>
                    <a:pt x="5882" y="4823"/>
                  </a:lnTo>
                  <a:cubicBezTo>
                    <a:pt x="5441" y="2132"/>
                    <a:pt x="3179" y="108"/>
                    <a:pt x="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9"/>
            <p:cNvSpPr/>
            <p:nvPr/>
          </p:nvSpPr>
          <p:spPr>
            <a:xfrm>
              <a:off x="5169975" y="3134750"/>
              <a:ext cx="183375" cy="380500"/>
            </a:xfrm>
            <a:custGeom>
              <a:rect b="b" l="l" r="r" t="t"/>
              <a:pathLst>
                <a:path extrusionOk="0" h="15220" w="7335">
                  <a:moveTo>
                    <a:pt x="4001" y="0"/>
                  </a:moveTo>
                  <a:cubicBezTo>
                    <a:pt x="3061" y="1762"/>
                    <a:pt x="1727" y="4155"/>
                    <a:pt x="786" y="5894"/>
                  </a:cubicBezTo>
                  <a:cubicBezTo>
                    <a:pt x="584" y="6298"/>
                    <a:pt x="405" y="6810"/>
                    <a:pt x="477" y="7251"/>
                  </a:cubicBezTo>
                  <a:cubicBezTo>
                    <a:pt x="548" y="7703"/>
                    <a:pt x="679" y="8144"/>
                    <a:pt x="596" y="8596"/>
                  </a:cubicBezTo>
                  <a:cubicBezTo>
                    <a:pt x="525" y="8954"/>
                    <a:pt x="298" y="9263"/>
                    <a:pt x="179" y="9608"/>
                  </a:cubicBezTo>
                  <a:cubicBezTo>
                    <a:pt x="1" y="10061"/>
                    <a:pt x="1" y="10585"/>
                    <a:pt x="167" y="11049"/>
                  </a:cubicBezTo>
                  <a:cubicBezTo>
                    <a:pt x="322" y="11513"/>
                    <a:pt x="667" y="11906"/>
                    <a:pt x="1096" y="12168"/>
                  </a:cubicBezTo>
                  <a:lnTo>
                    <a:pt x="548" y="12585"/>
                  </a:lnTo>
                  <a:cubicBezTo>
                    <a:pt x="911" y="14037"/>
                    <a:pt x="2577" y="15220"/>
                    <a:pt x="4572" y="15220"/>
                  </a:cubicBezTo>
                  <a:cubicBezTo>
                    <a:pt x="5457" y="15220"/>
                    <a:pt x="6406" y="14987"/>
                    <a:pt x="7335" y="14442"/>
                  </a:cubicBezTo>
                  <a:lnTo>
                    <a:pt x="4870" y="5465"/>
                  </a:lnTo>
                  <a:lnTo>
                    <a:pt x="4001" y="0"/>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9"/>
            <p:cNvSpPr/>
            <p:nvPr/>
          </p:nvSpPr>
          <p:spPr>
            <a:xfrm>
              <a:off x="5095575" y="2994550"/>
              <a:ext cx="73525" cy="197950"/>
            </a:xfrm>
            <a:custGeom>
              <a:rect b="b" l="l" r="r" t="t"/>
              <a:pathLst>
                <a:path extrusionOk="0" h="7918" w="2941">
                  <a:moveTo>
                    <a:pt x="250" y="0"/>
                  </a:moveTo>
                  <a:lnTo>
                    <a:pt x="0" y="6834"/>
                  </a:lnTo>
                  <a:lnTo>
                    <a:pt x="167" y="7918"/>
                  </a:lnTo>
                  <a:cubicBezTo>
                    <a:pt x="167" y="7918"/>
                    <a:pt x="2941" y="3346"/>
                    <a:pt x="250"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9"/>
            <p:cNvSpPr/>
            <p:nvPr/>
          </p:nvSpPr>
          <p:spPr>
            <a:xfrm>
              <a:off x="5174450" y="3313925"/>
              <a:ext cx="202125" cy="192425"/>
            </a:xfrm>
            <a:custGeom>
              <a:rect b="b" l="l" r="r" t="t"/>
              <a:pathLst>
                <a:path extrusionOk="0" h="7697" w="8085">
                  <a:moveTo>
                    <a:pt x="1452" y="0"/>
                  </a:moveTo>
                  <a:cubicBezTo>
                    <a:pt x="1201" y="0"/>
                    <a:pt x="942" y="167"/>
                    <a:pt x="810" y="393"/>
                  </a:cubicBezTo>
                  <a:cubicBezTo>
                    <a:pt x="655" y="679"/>
                    <a:pt x="631" y="1036"/>
                    <a:pt x="667" y="1358"/>
                  </a:cubicBezTo>
                  <a:cubicBezTo>
                    <a:pt x="679" y="1691"/>
                    <a:pt x="738" y="2013"/>
                    <a:pt x="703" y="2346"/>
                  </a:cubicBezTo>
                  <a:cubicBezTo>
                    <a:pt x="619" y="2941"/>
                    <a:pt x="191" y="3430"/>
                    <a:pt x="84" y="4025"/>
                  </a:cubicBezTo>
                  <a:cubicBezTo>
                    <a:pt x="0" y="4501"/>
                    <a:pt x="131" y="4989"/>
                    <a:pt x="369" y="5406"/>
                  </a:cubicBezTo>
                  <a:cubicBezTo>
                    <a:pt x="619" y="5823"/>
                    <a:pt x="965" y="6168"/>
                    <a:pt x="1358" y="6454"/>
                  </a:cubicBezTo>
                  <a:cubicBezTo>
                    <a:pt x="2420" y="7259"/>
                    <a:pt x="3752" y="7696"/>
                    <a:pt x="5084" y="7696"/>
                  </a:cubicBezTo>
                  <a:cubicBezTo>
                    <a:pt x="5544" y="7696"/>
                    <a:pt x="6004" y="7644"/>
                    <a:pt x="6453" y="7537"/>
                  </a:cubicBezTo>
                  <a:cubicBezTo>
                    <a:pt x="6870" y="7442"/>
                    <a:pt x="7323" y="7275"/>
                    <a:pt x="7525" y="6882"/>
                  </a:cubicBezTo>
                  <a:cubicBezTo>
                    <a:pt x="7727" y="6525"/>
                    <a:pt x="7632" y="6085"/>
                    <a:pt x="7632" y="5680"/>
                  </a:cubicBezTo>
                  <a:cubicBezTo>
                    <a:pt x="7632" y="5192"/>
                    <a:pt x="7751" y="4704"/>
                    <a:pt x="7870" y="4203"/>
                  </a:cubicBezTo>
                  <a:cubicBezTo>
                    <a:pt x="7977" y="3715"/>
                    <a:pt x="8085" y="3215"/>
                    <a:pt x="8025" y="2715"/>
                  </a:cubicBezTo>
                  <a:cubicBezTo>
                    <a:pt x="7977" y="2227"/>
                    <a:pt x="7739" y="1727"/>
                    <a:pt x="7311" y="1465"/>
                  </a:cubicBezTo>
                  <a:cubicBezTo>
                    <a:pt x="5727" y="513"/>
                    <a:pt x="3358" y="774"/>
                    <a:pt x="1643" y="36"/>
                  </a:cubicBezTo>
                  <a:cubicBezTo>
                    <a:pt x="1582" y="12"/>
                    <a:pt x="1517" y="0"/>
                    <a:pt x="1452"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9"/>
            <p:cNvSpPr/>
            <p:nvPr/>
          </p:nvSpPr>
          <p:spPr>
            <a:xfrm>
              <a:off x="5203325" y="3043650"/>
              <a:ext cx="214325" cy="363225"/>
            </a:xfrm>
            <a:custGeom>
              <a:rect b="b" l="l" r="r" t="t"/>
              <a:pathLst>
                <a:path extrusionOk="0" h="14529" w="8573">
                  <a:moveTo>
                    <a:pt x="3810" y="1"/>
                  </a:moveTo>
                  <a:lnTo>
                    <a:pt x="0" y="12074"/>
                  </a:lnTo>
                  <a:cubicBezTo>
                    <a:pt x="526" y="14036"/>
                    <a:pt x="2961" y="14528"/>
                    <a:pt x="4702" y="14528"/>
                  </a:cubicBezTo>
                  <a:cubicBezTo>
                    <a:pt x="5443" y="14528"/>
                    <a:pt x="6058" y="14439"/>
                    <a:pt x="6346" y="14336"/>
                  </a:cubicBezTo>
                  <a:cubicBezTo>
                    <a:pt x="8013" y="5418"/>
                    <a:pt x="8573" y="13"/>
                    <a:pt x="8573" y="13"/>
                  </a:cubicBezTo>
                  <a:lnTo>
                    <a:pt x="3810" y="13"/>
                  </a:lnTo>
                  <a:lnTo>
                    <a:pt x="3810" y="1"/>
                  </a:lnTo>
                  <a:close/>
                </a:path>
              </a:pathLst>
            </a:custGeom>
            <a:solidFill>
              <a:srgbClr val="DD89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9"/>
            <p:cNvSpPr/>
            <p:nvPr/>
          </p:nvSpPr>
          <p:spPr>
            <a:xfrm>
              <a:off x="5161050" y="2893050"/>
              <a:ext cx="257200" cy="179725"/>
            </a:xfrm>
            <a:custGeom>
              <a:rect b="b" l="l" r="r" t="t"/>
              <a:pathLst>
                <a:path extrusionOk="0" h="7189" w="10288">
                  <a:moveTo>
                    <a:pt x="6573" y="0"/>
                  </a:moveTo>
                  <a:lnTo>
                    <a:pt x="5168" y="2322"/>
                  </a:lnTo>
                  <a:lnTo>
                    <a:pt x="2989" y="2322"/>
                  </a:lnTo>
                  <a:lnTo>
                    <a:pt x="1560" y="1429"/>
                  </a:lnTo>
                  <a:cubicBezTo>
                    <a:pt x="1406" y="1337"/>
                    <a:pt x="1236" y="1291"/>
                    <a:pt x="1069" y="1291"/>
                  </a:cubicBezTo>
                  <a:cubicBezTo>
                    <a:pt x="782" y="1291"/>
                    <a:pt x="502" y="1424"/>
                    <a:pt x="322" y="1679"/>
                  </a:cubicBezTo>
                  <a:cubicBezTo>
                    <a:pt x="0" y="2143"/>
                    <a:pt x="179" y="2786"/>
                    <a:pt x="679" y="3024"/>
                  </a:cubicBezTo>
                  <a:lnTo>
                    <a:pt x="3108" y="4179"/>
                  </a:lnTo>
                  <a:cubicBezTo>
                    <a:pt x="3560" y="5370"/>
                    <a:pt x="5108" y="6156"/>
                    <a:pt x="5108" y="6156"/>
                  </a:cubicBezTo>
                  <a:cubicBezTo>
                    <a:pt x="5738" y="6834"/>
                    <a:pt x="7446" y="7189"/>
                    <a:pt x="8536" y="7189"/>
                  </a:cubicBezTo>
                  <a:cubicBezTo>
                    <a:pt x="8786" y="7189"/>
                    <a:pt x="9004" y="7170"/>
                    <a:pt x="9168" y="7132"/>
                  </a:cubicBezTo>
                  <a:cubicBezTo>
                    <a:pt x="10061" y="6918"/>
                    <a:pt x="10287" y="4048"/>
                    <a:pt x="10287" y="4048"/>
                  </a:cubicBezTo>
                  <a:lnTo>
                    <a:pt x="8633" y="0"/>
                  </a:ln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9"/>
            <p:cNvSpPr/>
            <p:nvPr/>
          </p:nvSpPr>
          <p:spPr>
            <a:xfrm>
              <a:off x="5234275" y="2842150"/>
              <a:ext cx="205700" cy="264075"/>
            </a:xfrm>
            <a:custGeom>
              <a:rect b="b" l="l" r="r" t="t"/>
              <a:pathLst>
                <a:path extrusionOk="0" h="10563" w="8228">
                  <a:moveTo>
                    <a:pt x="3952" y="1"/>
                  </a:moveTo>
                  <a:cubicBezTo>
                    <a:pt x="3581" y="1"/>
                    <a:pt x="3225" y="110"/>
                    <a:pt x="2929" y="334"/>
                  </a:cubicBezTo>
                  <a:lnTo>
                    <a:pt x="786" y="1977"/>
                  </a:lnTo>
                  <a:cubicBezTo>
                    <a:pt x="405" y="2286"/>
                    <a:pt x="346" y="2858"/>
                    <a:pt x="596" y="3215"/>
                  </a:cubicBezTo>
                  <a:cubicBezTo>
                    <a:pt x="773" y="3414"/>
                    <a:pt x="1023" y="3527"/>
                    <a:pt x="1275" y="3527"/>
                  </a:cubicBezTo>
                  <a:cubicBezTo>
                    <a:pt x="1431" y="3527"/>
                    <a:pt x="1586" y="3484"/>
                    <a:pt x="1727" y="3394"/>
                  </a:cubicBezTo>
                  <a:lnTo>
                    <a:pt x="3037" y="2572"/>
                  </a:lnTo>
                  <a:cubicBezTo>
                    <a:pt x="3272" y="2419"/>
                    <a:pt x="3538" y="2345"/>
                    <a:pt x="3803" y="2345"/>
                  </a:cubicBezTo>
                  <a:cubicBezTo>
                    <a:pt x="4035" y="2345"/>
                    <a:pt x="4266" y="2402"/>
                    <a:pt x="4477" y="2513"/>
                  </a:cubicBezTo>
                  <a:lnTo>
                    <a:pt x="4858" y="2703"/>
                  </a:lnTo>
                  <a:lnTo>
                    <a:pt x="2810" y="3596"/>
                  </a:lnTo>
                  <a:lnTo>
                    <a:pt x="643" y="4727"/>
                  </a:lnTo>
                  <a:cubicBezTo>
                    <a:pt x="179" y="4965"/>
                    <a:pt x="0" y="5537"/>
                    <a:pt x="250" y="5989"/>
                  </a:cubicBezTo>
                  <a:cubicBezTo>
                    <a:pt x="424" y="6293"/>
                    <a:pt x="743" y="6470"/>
                    <a:pt x="1074" y="6470"/>
                  </a:cubicBezTo>
                  <a:cubicBezTo>
                    <a:pt x="1197" y="6470"/>
                    <a:pt x="1322" y="6446"/>
                    <a:pt x="1441" y="6394"/>
                  </a:cubicBezTo>
                  <a:lnTo>
                    <a:pt x="5370" y="4644"/>
                  </a:lnTo>
                  <a:lnTo>
                    <a:pt x="5251" y="5691"/>
                  </a:lnTo>
                  <a:lnTo>
                    <a:pt x="3918" y="6704"/>
                  </a:lnTo>
                  <a:lnTo>
                    <a:pt x="1953" y="7704"/>
                  </a:lnTo>
                  <a:cubicBezTo>
                    <a:pt x="1560" y="7894"/>
                    <a:pt x="1405" y="8394"/>
                    <a:pt x="1608" y="8775"/>
                  </a:cubicBezTo>
                  <a:cubicBezTo>
                    <a:pt x="1762" y="9049"/>
                    <a:pt x="2039" y="9206"/>
                    <a:pt x="2329" y="9206"/>
                  </a:cubicBezTo>
                  <a:cubicBezTo>
                    <a:pt x="2442" y="9206"/>
                    <a:pt x="2557" y="9182"/>
                    <a:pt x="2667" y="9132"/>
                  </a:cubicBezTo>
                  <a:lnTo>
                    <a:pt x="4822" y="8120"/>
                  </a:lnTo>
                  <a:lnTo>
                    <a:pt x="6323" y="7108"/>
                  </a:lnTo>
                  <a:lnTo>
                    <a:pt x="5692" y="8239"/>
                  </a:lnTo>
                  <a:lnTo>
                    <a:pt x="4156" y="9359"/>
                  </a:lnTo>
                  <a:cubicBezTo>
                    <a:pt x="3870" y="9561"/>
                    <a:pt x="3799" y="9966"/>
                    <a:pt x="3989" y="10263"/>
                  </a:cubicBezTo>
                  <a:cubicBezTo>
                    <a:pt x="4114" y="10459"/>
                    <a:pt x="4333" y="10562"/>
                    <a:pt x="4556" y="10562"/>
                  </a:cubicBezTo>
                  <a:cubicBezTo>
                    <a:pt x="4671" y="10562"/>
                    <a:pt x="4788" y="10535"/>
                    <a:pt x="4894" y="10478"/>
                  </a:cubicBezTo>
                  <a:lnTo>
                    <a:pt x="6680" y="9418"/>
                  </a:lnTo>
                  <a:lnTo>
                    <a:pt x="7549" y="8466"/>
                  </a:lnTo>
                  <a:cubicBezTo>
                    <a:pt x="7775" y="8227"/>
                    <a:pt x="7906" y="7930"/>
                    <a:pt x="7954" y="7596"/>
                  </a:cubicBezTo>
                  <a:lnTo>
                    <a:pt x="8073" y="6704"/>
                  </a:lnTo>
                  <a:cubicBezTo>
                    <a:pt x="8228" y="5441"/>
                    <a:pt x="8013" y="4144"/>
                    <a:pt x="7418" y="3001"/>
                  </a:cubicBezTo>
                  <a:lnTo>
                    <a:pt x="6430" y="1131"/>
                  </a:lnTo>
                  <a:cubicBezTo>
                    <a:pt x="6204" y="679"/>
                    <a:pt x="5787" y="369"/>
                    <a:pt x="5311" y="262"/>
                  </a:cubicBezTo>
                  <a:lnTo>
                    <a:pt x="4322" y="36"/>
                  </a:lnTo>
                  <a:cubicBezTo>
                    <a:pt x="4198" y="12"/>
                    <a:pt x="4074" y="1"/>
                    <a:pt x="3952"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4506500" y="2831125"/>
              <a:ext cx="605175" cy="893000"/>
            </a:xfrm>
            <a:custGeom>
              <a:rect b="b" l="l" r="r" t="t"/>
              <a:pathLst>
                <a:path extrusionOk="0" h="35720" w="24207">
                  <a:moveTo>
                    <a:pt x="7573" y="1"/>
                  </a:moveTo>
                  <a:lnTo>
                    <a:pt x="715" y="918"/>
                  </a:lnTo>
                  <a:lnTo>
                    <a:pt x="1298" y="21218"/>
                  </a:lnTo>
                  <a:cubicBezTo>
                    <a:pt x="1358" y="23277"/>
                    <a:pt x="1251" y="25349"/>
                    <a:pt x="1013" y="27385"/>
                  </a:cubicBezTo>
                  <a:lnTo>
                    <a:pt x="1" y="35719"/>
                  </a:lnTo>
                  <a:lnTo>
                    <a:pt x="24206" y="35719"/>
                  </a:lnTo>
                  <a:lnTo>
                    <a:pt x="23408" y="26611"/>
                  </a:lnTo>
                  <a:cubicBezTo>
                    <a:pt x="23265" y="24920"/>
                    <a:pt x="23218" y="23218"/>
                    <a:pt x="23277" y="21527"/>
                  </a:cubicBezTo>
                  <a:lnTo>
                    <a:pt x="24039" y="287"/>
                  </a:lnTo>
                  <a:lnTo>
                    <a:pt x="16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4717250" y="2788575"/>
              <a:ext cx="188725" cy="65500"/>
            </a:xfrm>
            <a:custGeom>
              <a:rect b="b" l="l" r="r" t="t"/>
              <a:pathLst>
                <a:path extrusionOk="0" h="2620" w="7549">
                  <a:moveTo>
                    <a:pt x="0" y="0"/>
                  </a:moveTo>
                  <a:lnTo>
                    <a:pt x="2917" y="2620"/>
                  </a:lnTo>
                  <a:lnTo>
                    <a:pt x="4656" y="2620"/>
                  </a:lnTo>
                  <a:lnTo>
                    <a:pt x="7549" y="0"/>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4736600" y="2674875"/>
              <a:ext cx="159850" cy="305100"/>
            </a:xfrm>
            <a:custGeom>
              <a:rect b="b" l="l" r="r" t="t"/>
              <a:pathLst>
                <a:path extrusionOk="0" h="12204" w="6394">
                  <a:moveTo>
                    <a:pt x="6394" y="0"/>
                  </a:moveTo>
                  <a:lnTo>
                    <a:pt x="0" y="2822"/>
                  </a:lnTo>
                  <a:lnTo>
                    <a:pt x="0" y="6334"/>
                  </a:lnTo>
                  <a:lnTo>
                    <a:pt x="2143" y="7168"/>
                  </a:lnTo>
                  <a:lnTo>
                    <a:pt x="2905" y="9335"/>
                  </a:lnTo>
                  <a:lnTo>
                    <a:pt x="2560" y="11013"/>
                  </a:lnTo>
                  <a:lnTo>
                    <a:pt x="3370" y="12204"/>
                  </a:lnTo>
                  <a:lnTo>
                    <a:pt x="3989" y="11061"/>
                  </a:lnTo>
                  <a:lnTo>
                    <a:pt x="3608" y="9049"/>
                  </a:lnTo>
                  <a:lnTo>
                    <a:pt x="3882" y="7168"/>
                  </a:lnTo>
                  <a:lnTo>
                    <a:pt x="6394" y="5917"/>
                  </a:lnTo>
                  <a:lnTo>
                    <a:pt x="6394" y="0"/>
                  </a:ln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4736300" y="2677550"/>
              <a:ext cx="154200" cy="114375"/>
            </a:xfrm>
            <a:custGeom>
              <a:rect b="b" l="l" r="r" t="t"/>
              <a:pathLst>
                <a:path extrusionOk="0" h="4575" w="6168">
                  <a:moveTo>
                    <a:pt x="6168" y="0"/>
                  </a:moveTo>
                  <a:lnTo>
                    <a:pt x="0" y="2691"/>
                  </a:lnTo>
                  <a:lnTo>
                    <a:pt x="0" y="4382"/>
                  </a:lnTo>
                  <a:cubicBezTo>
                    <a:pt x="425" y="4508"/>
                    <a:pt x="862" y="4574"/>
                    <a:pt x="1298" y="4574"/>
                  </a:cubicBezTo>
                  <a:cubicBezTo>
                    <a:pt x="1681" y="4574"/>
                    <a:pt x="2061" y="4523"/>
                    <a:pt x="2429" y="4417"/>
                  </a:cubicBezTo>
                  <a:cubicBezTo>
                    <a:pt x="3584" y="4120"/>
                    <a:pt x="4572" y="3346"/>
                    <a:pt x="5227" y="2370"/>
                  </a:cubicBezTo>
                  <a:cubicBezTo>
                    <a:pt x="5703" y="1655"/>
                    <a:pt x="6013" y="846"/>
                    <a:pt x="6168" y="0"/>
                  </a:cubicBezTo>
                  <a:close/>
                </a:path>
              </a:pathLst>
            </a:custGeom>
            <a:solidFill>
              <a:srgbClr val="191919">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9"/>
            <p:cNvSpPr/>
            <p:nvPr/>
          </p:nvSpPr>
          <p:spPr>
            <a:xfrm>
              <a:off x="4695825" y="2831125"/>
              <a:ext cx="94375" cy="133075"/>
            </a:xfrm>
            <a:custGeom>
              <a:rect b="b" l="l" r="r" t="t"/>
              <a:pathLst>
                <a:path extrusionOk="0" h="5323" w="3775">
                  <a:moveTo>
                    <a:pt x="0" y="1"/>
                  </a:moveTo>
                  <a:lnTo>
                    <a:pt x="2703" y="5323"/>
                  </a:lnTo>
                  <a:lnTo>
                    <a:pt x="3774" y="3085"/>
                  </a:lnTo>
                  <a:lnTo>
                    <a:pt x="3774" y="918"/>
                  </a:lnTo>
                  <a:lnTo>
                    <a:pt x="0" y="1"/>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9"/>
            <p:cNvSpPr/>
            <p:nvPr/>
          </p:nvSpPr>
          <p:spPr>
            <a:xfrm>
              <a:off x="4833625" y="2831125"/>
              <a:ext cx="93800" cy="133075"/>
            </a:xfrm>
            <a:custGeom>
              <a:rect b="b" l="l" r="r" t="t"/>
              <a:pathLst>
                <a:path extrusionOk="0" h="5323" w="3752">
                  <a:moveTo>
                    <a:pt x="3751" y="1"/>
                  </a:moveTo>
                  <a:lnTo>
                    <a:pt x="1" y="918"/>
                  </a:lnTo>
                  <a:lnTo>
                    <a:pt x="203" y="2954"/>
                  </a:lnTo>
                  <a:lnTo>
                    <a:pt x="1334" y="5323"/>
                  </a:lnTo>
                  <a:lnTo>
                    <a:pt x="3751" y="1"/>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4805650" y="2979950"/>
              <a:ext cx="28000" cy="594450"/>
            </a:xfrm>
            <a:custGeom>
              <a:rect b="b" l="l" r="r" t="t"/>
              <a:pathLst>
                <a:path extrusionOk="0" h="23778" w="1120">
                  <a:moveTo>
                    <a:pt x="608" y="1"/>
                  </a:moveTo>
                  <a:lnTo>
                    <a:pt x="703" y="2061"/>
                  </a:lnTo>
                  <a:lnTo>
                    <a:pt x="0" y="4216"/>
                  </a:lnTo>
                  <a:lnTo>
                    <a:pt x="774" y="23777"/>
                  </a:lnTo>
                  <a:lnTo>
                    <a:pt x="429" y="4311"/>
                  </a:lnTo>
                  <a:lnTo>
                    <a:pt x="1120" y="2013"/>
                  </a:lnTo>
                  <a:lnTo>
                    <a:pt x="608" y="1"/>
                  </a:ln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4839275" y="2972225"/>
              <a:ext cx="20875" cy="20850"/>
            </a:xfrm>
            <a:custGeom>
              <a:rect b="b" l="l" r="r" t="t"/>
              <a:pathLst>
                <a:path extrusionOk="0" h="834" w="835">
                  <a:moveTo>
                    <a:pt x="418" y="0"/>
                  </a:moveTo>
                  <a:cubicBezTo>
                    <a:pt x="191" y="0"/>
                    <a:pt x="1" y="179"/>
                    <a:pt x="1" y="417"/>
                  </a:cubicBezTo>
                  <a:cubicBezTo>
                    <a:pt x="1" y="643"/>
                    <a:pt x="179" y="834"/>
                    <a:pt x="418" y="834"/>
                  </a:cubicBezTo>
                  <a:cubicBezTo>
                    <a:pt x="632" y="834"/>
                    <a:pt x="834" y="655"/>
                    <a:pt x="834" y="417"/>
                  </a:cubicBezTo>
                  <a:cubicBezTo>
                    <a:pt x="834" y="191"/>
                    <a:pt x="632" y="0"/>
                    <a:pt x="418"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4828275" y="3082950"/>
              <a:ext cx="20850" cy="21150"/>
            </a:xfrm>
            <a:custGeom>
              <a:rect b="b" l="l" r="r" t="t"/>
              <a:pathLst>
                <a:path extrusionOk="0" h="846" w="834">
                  <a:moveTo>
                    <a:pt x="417" y="0"/>
                  </a:moveTo>
                  <a:cubicBezTo>
                    <a:pt x="203" y="0"/>
                    <a:pt x="0" y="179"/>
                    <a:pt x="0" y="417"/>
                  </a:cubicBezTo>
                  <a:cubicBezTo>
                    <a:pt x="0" y="643"/>
                    <a:pt x="203" y="846"/>
                    <a:pt x="417" y="846"/>
                  </a:cubicBezTo>
                  <a:cubicBezTo>
                    <a:pt x="643" y="846"/>
                    <a:pt x="834" y="667"/>
                    <a:pt x="834" y="417"/>
                  </a:cubicBezTo>
                  <a:cubicBezTo>
                    <a:pt x="834" y="191"/>
                    <a:pt x="643" y="0"/>
                    <a:pt x="417"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4833625" y="3225500"/>
              <a:ext cx="20875" cy="20875"/>
            </a:xfrm>
            <a:custGeom>
              <a:rect b="b" l="l" r="r" t="t"/>
              <a:pathLst>
                <a:path extrusionOk="0" h="835" w="835">
                  <a:moveTo>
                    <a:pt x="437" y="1"/>
                  </a:moveTo>
                  <a:cubicBezTo>
                    <a:pt x="431" y="1"/>
                    <a:pt x="424" y="1"/>
                    <a:pt x="417" y="1"/>
                  </a:cubicBezTo>
                  <a:cubicBezTo>
                    <a:pt x="191" y="1"/>
                    <a:pt x="1" y="180"/>
                    <a:pt x="1" y="418"/>
                  </a:cubicBezTo>
                  <a:cubicBezTo>
                    <a:pt x="1" y="644"/>
                    <a:pt x="179" y="835"/>
                    <a:pt x="417" y="835"/>
                  </a:cubicBezTo>
                  <a:cubicBezTo>
                    <a:pt x="644" y="835"/>
                    <a:pt x="834" y="656"/>
                    <a:pt x="834" y="418"/>
                  </a:cubicBezTo>
                  <a:cubicBezTo>
                    <a:pt x="834" y="187"/>
                    <a:pt x="655" y="1"/>
                    <a:pt x="437" y="1"/>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4838700" y="3367800"/>
              <a:ext cx="20850" cy="20875"/>
            </a:xfrm>
            <a:custGeom>
              <a:rect b="b" l="l" r="r" t="t"/>
              <a:pathLst>
                <a:path extrusionOk="0" h="835" w="834">
                  <a:moveTo>
                    <a:pt x="417" y="1"/>
                  </a:moveTo>
                  <a:cubicBezTo>
                    <a:pt x="202" y="1"/>
                    <a:pt x="0" y="179"/>
                    <a:pt x="0" y="417"/>
                  </a:cubicBezTo>
                  <a:cubicBezTo>
                    <a:pt x="0" y="644"/>
                    <a:pt x="179" y="834"/>
                    <a:pt x="417" y="834"/>
                  </a:cubicBezTo>
                  <a:cubicBezTo>
                    <a:pt x="643" y="834"/>
                    <a:pt x="833" y="655"/>
                    <a:pt x="833" y="417"/>
                  </a:cubicBezTo>
                  <a:cubicBezTo>
                    <a:pt x="833" y="179"/>
                    <a:pt x="643" y="1"/>
                    <a:pt x="417" y="1"/>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9"/>
            <p:cNvSpPr/>
            <p:nvPr/>
          </p:nvSpPr>
          <p:spPr>
            <a:xfrm>
              <a:off x="4843450" y="3510375"/>
              <a:ext cx="20850" cy="20875"/>
            </a:xfrm>
            <a:custGeom>
              <a:rect b="b" l="l" r="r" t="t"/>
              <a:pathLst>
                <a:path extrusionOk="0" h="835" w="834">
                  <a:moveTo>
                    <a:pt x="417" y="1"/>
                  </a:moveTo>
                  <a:cubicBezTo>
                    <a:pt x="191" y="1"/>
                    <a:pt x="1" y="179"/>
                    <a:pt x="1" y="417"/>
                  </a:cubicBezTo>
                  <a:cubicBezTo>
                    <a:pt x="1" y="644"/>
                    <a:pt x="191" y="834"/>
                    <a:pt x="417" y="834"/>
                  </a:cubicBezTo>
                  <a:cubicBezTo>
                    <a:pt x="655" y="834"/>
                    <a:pt x="834" y="644"/>
                    <a:pt x="834" y="417"/>
                  </a:cubicBezTo>
                  <a:cubicBezTo>
                    <a:pt x="834" y="179"/>
                    <a:pt x="655" y="1"/>
                    <a:pt x="417" y="1"/>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4695825" y="2788575"/>
              <a:ext cx="94375" cy="154800"/>
            </a:xfrm>
            <a:custGeom>
              <a:rect b="b" l="l" r="r" t="t"/>
              <a:pathLst>
                <a:path extrusionOk="0" h="6192" w="3775">
                  <a:moveTo>
                    <a:pt x="857" y="0"/>
                  </a:moveTo>
                  <a:lnTo>
                    <a:pt x="0" y="1703"/>
                  </a:lnTo>
                  <a:lnTo>
                    <a:pt x="2488" y="6191"/>
                  </a:lnTo>
                  <a:lnTo>
                    <a:pt x="3774" y="2620"/>
                  </a:lnTo>
                  <a:lnTo>
                    <a:pt x="8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4833625" y="2788575"/>
              <a:ext cx="93800" cy="154800"/>
            </a:xfrm>
            <a:custGeom>
              <a:rect b="b" l="l" r="r" t="t"/>
              <a:pathLst>
                <a:path extrusionOk="0" h="6192" w="3752">
                  <a:moveTo>
                    <a:pt x="2894" y="0"/>
                  </a:moveTo>
                  <a:lnTo>
                    <a:pt x="1" y="2620"/>
                  </a:lnTo>
                  <a:lnTo>
                    <a:pt x="1263" y="6191"/>
                  </a:lnTo>
                  <a:lnTo>
                    <a:pt x="3751" y="1703"/>
                  </a:lnTo>
                  <a:lnTo>
                    <a:pt x="2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4578250" y="2352650"/>
              <a:ext cx="353625" cy="409425"/>
            </a:xfrm>
            <a:custGeom>
              <a:rect b="b" l="l" r="r" t="t"/>
              <a:pathLst>
                <a:path extrusionOk="0" h="16377" w="14145">
                  <a:moveTo>
                    <a:pt x="7004" y="0"/>
                  </a:moveTo>
                  <a:cubicBezTo>
                    <a:pt x="6728" y="0"/>
                    <a:pt x="6449" y="18"/>
                    <a:pt x="6167" y="54"/>
                  </a:cubicBezTo>
                  <a:cubicBezTo>
                    <a:pt x="2524" y="507"/>
                    <a:pt x="0" y="3948"/>
                    <a:pt x="655" y="7579"/>
                  </a:cubicBezTo>
                  <a:lnTo>
                    <a:pt x="1334" y="11210"/>
                  </a:lnTo>
                  <a:cubicBezTo>
                    <a:pt x="1882" y="14229"/>
                    <a:pt x="4516" y="16377"/>
                    <a:pt x="7508" y="16377"/>
                  </a:cubicBezTo>
                  <a:cubicBezTo>
                    <a:pt x="7761" y="16377"/>
                    <a:pt x="8017" y="16362"/>
                    <a:pt x="8275" y="16330"/>
                  </a:cubicBezTo>
                  <a:cubicBezTo>
                    <a:pt x="11692" y="15913"/>
                    <a:pt x="14145" y="12853"/>
                    <a:pt x="13787" y="9424"/>
                  </a:cubicBezTo>
                  <a:lnTo>
                    <a:pt x="13395" y="5769"/>
                  </a:lnTo>
                  <a:cubicBezTo>
                    <a:pt x="13054" y="2445"/>
                    <a:pt x="10247" y="0"/>
                    <a:pt x="7004"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4494600" y="2223025"/>
              <a:ext cx="527775" cy="392325"/>
            </a:xfrm>
            <a:custGeom>
              <a:rect b="b" l="l" r="r" t="t"/>
              <a:pathLst>
                <a:path extrusionOk="0" h="15693" w="21111">
                  <a:moveTo>
                    <a:pt x="16491" y="1"/>
                  </a:moveTo>
                  <a:cubicBezTo>
                    <a:pt x="15836" y="715"/>
                    <a:pt x="15419" y="1584"/>
                    <a:pt x="15490" y="2560"/>
                  </a:cubicBezTo>
                  <a:cubicBezTo>
                    <a:pt x="14859" y="1453"/>
                    <a:pt x="13669" y="715"/>
                    <a:pt x="12407" y="453"/>
                  </a:cubicBezTo>
                  <a:cubicBezTo>
                    <a:pt x="12004" y="372"/>
                    <a:pt x="11595" y="335"/>
                    <a:pt x="11185" y="335"/>
                  </a:cubicBezTo>
                  <a:cubicBezTo>
                    <a:pt x="10322" y="335"/>
                    <a:pt x="9455" y="500"/>
                    <a:pt x="8632" y="774"/>
                  </a:cubicBezTo>
                  <a:cubicBezTo>
                    <a:pt x="7549" y="1132"/>
                    <a:pt x="6513" y="1644"/>
                    <a:pt x="5596" y="2334"/>
                  </a:cubicBezTo>
                  <a:cubicBezTo>
                    <a:pt x="5227" y="2620"/>
                    <a:pt x="4870" y="2918"/>
                    <a:pt x="4453" y="3132"/>
                  </a:cubicBezTo>
                  <a:cubicBezTo>
                    <a:pt x="4132" y="3311"/>
                    <a:pt x="3766" y="3431"/>
                    <a:pt x="3396" y="3431"/>
                  </a:cubicBezTo>
                  <a:cubicBezTo>
                    <a:pt x="3300" y="3431"/>
                    <a:pt x="3204" y="3423"/>
                    <a:pt x="3108" y="3406"/>
                  </a:cubicBezTo>
                  <a:cubicBezTo>
                    <a:pt x="2667" y="3310"/>
                    <a:pt x="2310" y="2870"/>
                    <a:pt x="2251" y="2406"/>
                  </a:cubicBezTo>
                  <a:cubicBezTo>
                    <a:pt x="1251" y="3287"/>
                    <a:pt x="417" y="4442"/>
                    <a:pt x="203" y="5775"/>
                  </a:cubicBezTo>
                  <a:cubicBezTo>
                    <a:pt x="0" y="7097"/>
                    <a:pt x="536" y="8585"/>
                    <a:pt x="1691" y="9252"/>
                  </a:cubicBezTo>
                  <a:cubicBezTo>
                    <a:pt x="2243" y="9573"/>
                    <a:pt x="2887" y="9682"/>
                    <a:pt x="3535" y="9682"/>
                  </a:cubicBezTo>
                  <a:cubicBezTo>
                    <a:pt x="3726" y="9682"/>
                    <a:pt x="3918" y="9673"/>
                    <a:pt x="4108" y="9656"/>
                  </a:cubicBezTo>
                  <a:cubicBezTo>
                    <a:pt x="5858" y="9490"/>
                    <a:pt x="7513" y="8787"/>
                    <a:pt x="9168" y="8168"/>
                  </a:cubicBezTo>
                  <a:cubicBezTo>
                    <a:pt x="10553" y="7640"/>
                    <a:pt x="12055" y="7212"/>
                    <a:pt x="13541" y="7212"/>
                  </a:cubicBezTo>
                  <a:cubicBezTo>
                    <a:pt x="13830" y="7212"/>
                    <a:pt x="14119" y="7228"/>
                    <a:pt x="14407" y="7263"/>
                  </a:cubicBezTo>
                  <a:cubicBezTo>
                    <a:pt x="14097" y="8109"/>
                    <a:pt x="14097" y="9061"/>
                    <a:pt x="14407" y="9906"/>
                  </a:cubicBezTo>
                  <a:cubicBezTo>
                    <a:pt x="14717" y="10752"/>
                    <a:pt x="15324" y="11430"/>
                    <a:pt x="16121" y="11871"/>
                  </a:cubicBezTo>
                  <a:cubicBezTo>
                    <a:pt x="16026" y="12573"/>
                    <a:pt x="15919" y="13276"/>
                    <a:pt x="16026" y="13955"/>
                  </a:cubicBezTo>
                  <a:cubicBezTo>
                    <a:pt x="16133" y="14645"/>
                    <a:pt x="16455" y="15324"/>
                    <a:pt x="17050" y="15693"/>
                  </a:cubicBezTo>
                  <a:lnTo>
                    <a:pt x="19693" y="10395"/>
                  </a:lnTo>
                  <a:cubicBezTo>
                    <a:pt x="20443" y="8585"/>
                    <a:pt x="21110" y="4680"/>
                    <a:pt x="17324" y="3668"/>
                  </a:cubicBezTo>
                  <a:cubicBezTo>
                    <a:pt x="18312" y="3418"/>
                    <a:pt x="19217" y="2703"/>
                    <a:pt x="19693" y="1810"/>
                  </a:cubicBezTo>
                  <a:cubicBezTo>
                    <a:pt x="19581" y="1802"/>
                    <a:pt x="19468" y="1798"/>
                    <a:pt x="19355" y="1798"/>
                  </a:cubicBezTo>
                  <a:cubicBezTo>
                    <a:pt x="18339" y="1798"/>
                    <a:pt x="17298" y="2134"/>
                    <a:pt x="16526" y="2798"/>
                  </a:cubicBezTo>
                  <a:cubicBezTo>
                    <a:pt x="16907" y="1941"/>
                    <a:pt x="16895" y="846"/>
                    <a:pt x="16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9"/>
            <p:cNvSpPr/>
            <p:nvPr/>
          </p:nvSpPr>
          <p:spPr>
            <a:xfrm>
              <a:off x="4514250" y="2231075"/>
              <a:ext cx="368525" cy="169525"/>
            </a:xfrm>
            <a:custGeom>
              <a:rect b="b" l="l" r="r" t="t"/>
              <a:pathLst>
                <a:path extrusionOk="0" h="6781" w="14741">
                  <a:moveTo>
                    <a:pt x="10425" y="1"/>
                  </a:moveTo>
                  <a:cubicBezTo>
                    <a:pt x="9561" y="1"/>
                    <a:pt x="8691" y="163"/>
                    <a:pt x="7870" y="429"/>
                  </a:cubicBezTo>
                  <a:cubicBezTo>
                    <a:pt x="6787" y="786"/>
                    <a:pt x="5751" y="1310"/>
                    <a:pt x="4834" y="2000"/>
                  </a:cubicBezTo>
                  <a:cubicBezTo>
                    <a:pt x="4465" y="2274"/>
                    <a:pt x="4108" y="2572"/>
                    <a:pt x="3691" y="2798"/>
                  </a:cubicBezTo>
                  <a:cubicBezTo>
                    <a:pt x="3360" y="2978"/>
                    <a:pt x="2992" y="3097"/>
                    <a:pt x="2634" y="3097"/>
                  </a:cubicBezTo>
                  <a:cubicBezTo>
                    <a:pt x="2541" y="3097"/>
                    <a:pt x="2448" y="3089"/>
                    <a:pt x="2358" y="3072"/>
                  </a:cubicBezTo>
                  <a:cubicBezTo>
                    <a:pt x="1893" y="2977"/>
                    <a:pt x="1548" y="2536"/>
                    <a:pt x="1488" y="2072"/>
                  </a:cubicBezTo>
                  <a:cubicBezTo>
                    <a:pt x="1012" y="2488"/>
                    <a:pt x="584" y="2977"/>
                    <a:pt x="226" y="3500"/>
                  </a:cubicBezTo>
                  <a:cubicBezTo>
                    <a:pt x="215" y="3524"/>
                    <a:pt x="215" y="3560"/>
                    <a:pt x="191" y="3572"/>
                  </a:cubicBezTo>
                  <a:cubicBezTo>
                    <a:pt x="0" y="4298"/>
                    <a:pt x="60" y="5072"/>
                    <a:pt x="476" y="5667"/>
                  </a:cubicBezTo>
                  <a:cubicBezTo>
                    <a:pt x="977" y="6382"/>
                    <a:pt x="1869" y="6727"/>
                    <a:pt x="2727" y="6775"/>
                  </a:cubicBezTo>
                  <a:cubicBezTo>
                    <a:pt x="2801" y="6778"/>
                    <a:pt x="2876" y="6780"/>
                    <a:pt x="2950" y="6780"/>
                  </a:cubicBezTo>
                  <a:cubicBezTo>
                    <a:pt x="4285" y="6780"/>
                    <a:pt x="5551" y="6185"/>
                    <a:pt x="6668" y="5429"/>
                  </a:cubicBezTo>
                  <a:cubicBezTo>
                    <a:pt x="7846" y="4655"/>
                    <a:pt x="8918" y="3727"/>
                    <a:pt x="10156" y="3024"/>
                  </a:cubicBezTo>
                  <a:cubicBezTo>
                    <a:pt x="11081" y="2500"/>
                    <a:pt x="12258" y="2041"/>
                    <a:pt x="13484" y="2041"/>
                  </a:cubicBezTo>
                  <a:cubicBezTo>
                    <a:pt x="13900" y="2041"/>
                    <a:pt x="14321" y="2094"/>
                    <a:pt x="14740" y="2215"/>
                  </a:cubicBezTo>
                  <a:cubicBezTo>
                    <a:pt x="14097" y="1119"/>
                    <a:pt x="12907" y="393"/>
                    <a:pt x="11656" y="119"/>
                  </a:cubicBezTo>
                  <a:cubicBezTo>
                    <a:pt x="11251" y="38"/>
                    <a:pt x="10839" y="1"/>
                    <a:pt x="10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4888400" y="2314700"/>
              <a:ext cx="117900" cy="144850"/>
            </a:xfrm>
            <a:custGeom>
              <a:rect b="b" l="l" r="r" t="t"/>
              <a:pathLst>
                <a:path extrusionOk="0" h="5794" w="4716">
                  <a:moveTo>
                    <a:pt x="1620" y="1"/>
                  </a:moveTo>
                  <a:cubicBezTo>
                    <a:pt x="846" y="513"/>
                    <a:pt x="238" y="1406"/>
                    <a:pt x="119" y="2322"/>
                  </a:cubicBezTo>
                  <a:cubicBezTo>
                    <a:pt x="0" y="3251"/>
                    <a:pt x="298" y="4204"/>
                    <a:pt x="917" y="4894"/>
                  </a:cubicBezTo>
                  <a:cubicBezTo>
                    <a:pt x="1251" y="5275"/>
                    <a:pt x="1667" y="5549"/>
                    <a:pt x="2143" y="5704"/>
                  </a:cubicBezTo>
                  <a:cubicBezTo>
                    <a:pt x="2342" y="5763"/>
                    <a:pt x="2546" y="5794"/>
                    <a:pt x="2749" y="5794"/>
                  </a:cubicBezTo>
                  <a:cubicBezTo>
                    <a:pt x="3034" y="5794"/>
                    <a:pt x="3315" y="5734"/>
                    <a:pt x="3572" y="5608"/>
                  </a:cubicBezTo>
                  <a:cubicBezTo>
                    <a:pt x="4013" y="5394"/>
                    <a:pt x="4322" y="5001"/>
                    <a:pt x="4537" y="4537"/>
                  </a:cubicBezTo>
                  <a:cubicBezTo>
                    <a:pt x="4715" y="2739"/>
                    <a:pt x="4191" y="703"/>
                    <a:pt x="1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9"/>
            <p:cNvSpPr/>
            <p:nvPr/>
          </p:nvSpPr>
          <p:spPr>
            <a:xfrm>
              <a:off x="4742250" y="2459775"/>
              <a:ext cx="129800" cy="164800"/>
            </a:xfrm>
            <a:custGeom>
              <a:rect b="b" l="l" r="r" t="t"/>
              <a:pathLst>
                <a:path extrusionOk="0" h="6592" w="5192">
                  <a:moveTo>
                    <a:pt x="3133" y="0"/>
                  </a:moveTo>
                  <a:cubicBezTo>
                    <a:pt x="3054" y="0"/>
                    <a:pt x="2974" y="7"/>
                    <a:pt x="2894" y="20"/>
                  </a:cubicBezTo>
                  <a:lnTo>
                    <a:pt x="0" y="460"/>
                  </a:lnTo>
                  <a:cubicBezTo>
                    <a:pt x="75" y="449"/>
                    <a:pt x="149" y="444"/>
                    <a:pt x="222" y="444"/>
                  </a:cubicBezTo>
                  <a:cubicBezTo>
                    <a:pt x="943" y="444"/>
                    <a:pt x="1571" y="962"/>
                    <a:pt x="1679" y="1687"/>
                  </a:cubicBezTo>
                  <a:lnTo>
                    <a:pt x="2179" y="4937"/>
                  </a:lnTo>
                  <a:cubicBezTo>
                    <a:pt x="2296" y="5717"/>
                    <a:pt x="1786" y="6452"/>
                    <a:pt x="1017" y="6584"/>
                  </a:cubicBezTo>
                  <a:lnTo>
                    <a:pt x="1017" y="6584"/>
                  </a:lnTo>
                  <a:lnTo>
                    <a:pt x="3846" y="6151"/>
                  </a:lnTo>
                  <a:cubicBezTo>
                    <a:pt x="4656" y="6032"/>
                    <a:pt x="5192" y="5282"/>
                    <a:pt x="5072" y="4485"/>
                  </a:cubicBezTo>
                  <a:lnTo>
                    <a:pt x="4560" y="1234"/>
                  </a:lnTo>
                  <a:cubicBezTo>
                    <a:pt x="4453" y="516"/>
                    <a:pt x="3844" y="0"/>
                    <a:pt x="3133" y="0"/>
                  </a:cubicBezTo>
                  <a:close/>
                  <a:moveTo>
                    <a:pt x="1017" y="6584"/>
                  </a:moveTo>
                  <a:lnTo>
                    <a:pt x="965" y="6592"/>
                  </a:lnTo>
                  <a:cubicBezTo>
                    <a:pt x="982" y="6590"/>
                    <a:pt x="999" y="6587"/>
                    <a:pt x="1017" y="658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9"/>
            <p:cNvSpPr/>
            <p:nvPr/>
          </p:nvSpPr>
          <p:spPr>
            <a:xfrm>
              <a:off x="4519600" y="2470800"/>
              <a:ext cx="280125" cy="183675"/>
            </a:xfrm>
            <a:custGeom>
              <a:rect b="b" l="l" r="r" t="t"/>
              <a:pathLst>
                <a:path extrusionOk="0" h="7347" w="11205">
                  <a:moveTo>
                    <a:pt x="9142" y="0"/>
                  </a:moveTo>
                  <a:cubicBezTo>
                    <a:pt x="9064" y="0"/>
                    <a:pt x="8986" y="6"/>
                    <a:pt x="8906" y="19"/>
                  </a:cubicBezTo>
                  <a:lnTo>
                    <a:pt x="4227" y="757"/>
                  </a:lnTo>
                  <a:lnTo>
                    <a:pt x="1334" y="1198"/>
                  </a:lnTo>
                  <a:cubicBezTo>
                    <a:pt x="536" y="1317"/>
                    <a:pt x="1" y="2067"/>
                    <a:pt x="120" y="2865"/>
                  </a:cubicBezTo>
                  <a:lnTo>
                    <a:pt x="620" y="6115"/>
                  </a:lnTo>
                  <a:cubicBezTo>
                    <a:pt x="728" y="6838"/>
                    <a:pt x="1354" y="7346"/>
                    <a:pt x="2064" y="7346"/>
                  </a:cubicBezTo>
                  <a:cubicBezTo>
                    <a:pt x="2138" y="7346"/>
                    <a:pt x="2212" y="7341"/>
                    <a:pt x="2287" y="7330"/>
                  </a:cubicBezTo>
                  <a:lnTo>
                    <a:pt x="5180" y="6889"/>
                  </a:lnTo>
                  <a:lnTo>
                    <a:pt x="9871" y="6151"/>
                  </a:lnTo>
                  <a:cubicBezTo>
                    <a:pt x="10669" y="6032"/>
                    <a:pt x="11204" y="5294"/>
                    <a:pt x="11085" y="4496"/>
                  </a:cubicBezTo>
                  <a:lnTo>
                    <a:pt x="10585" y="1246"/>
                  </a:lnTo>
                  <a:cubicBezTo>
                    <a:pt x="10478" y="526"/>
                    <a:pt x="9857" y="0"/>
                    <a:pt x="91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4543425" y="2522300"/>
              <a:ext cx="32450" cy="30400"/>
            </a:xfrm>
            <a:custGeom>
              <a:rect b="b" l="l" r="r" t="t"/>
              <a:pathLst>
                <a:path extrusionOk="0" h="1216" w="1298">
                  <a:moveTo>
                    <a:pt x="637" y="1"/>
                  </a:moveTo>
                  <a:cubicBezTo>
                    <a:pt x="607" y="1"/>
                    <a:pt x="578" y="3"/>
                    <a:pt x="548" y="7"/>
                  </a:cubicBezTo>
                  <a:cubicBezTo>
                    <a:pt x="214" y="67"/>
                    <a:pt x="0" y="376"/>
                    <a:pt x="36" y="710"/>
                  </a:cubicBezTo>
                  <a:cubicBezTo>
                    <a:pt x="101" y="1002"/>
                    <a:pt x="363" y="1216"/>
                    <a:pt x="652" y="1216"/>
                  </a:cubicBezTo>
                  <a:cubicBezTo>
                    <a:pt x="681" y="1216"/>
                    <a:pt x="709" y="1214"/>
                    <a:pt x="738" y="1210"/>
                  </a:cubicBezTo>
                  <a:cubicBezTo>
                    <a:pt x="1072" y="1150"/>
                    <a:pt x="1298" y="841"/>
                    <a:pt x="1250" y="507"/>
                  </a:cubicBezTo>
                  <a:cubicBezTo>
                    <a:pt x="1196" y="215"/>
                    <a:pt x="935" y="1"/>
                    <a:pt x="6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9"/>
            <p:cNvSpPr/>
            <p:nvPr/>
          </p:nvSpPr>
          <p:spPr>
            <a:xfrm>
              <a:off x="4549375" y="2561650"/>
              <a:ext cx="39000" cy="72250"/>
            </a:xfrm>
            <a:custGeom>
              <a:rect b="b" l="l" r="r" t="t"/>
              <a:pathLst>
                <a:path extrusionOk="0" h="2890" w="1560">
                  <a:moveTo>
                    <a:pt x="620" y="1"/>
                  </a:moveTo>
                  <a:cubicBezTo>
                    <a:pt x="596" y="1"/>
                    <a:pt x="572" y="2"/>
                    <a:pt x="548" y="5"/>
                  </a:cubicBezTo>
                  <a:cubicBezTo>
                    <a:pt x="226" y="64"/>
                    <a:pt x="0" y="386"/>
                    <a:pt x="48" y="707"/>
                  </a:cubicBezTo>
                  <a:lnTo>
                    <a:pt x="298" y="2374"/>
                  </a:lnTo>
                  <a:cubicBezTo>
                    <a:pt x="353" y="2683"/>
                    <a:pt x="623" y="2890"/>
                    <a:pt x="928" y="2890"/>
                  </a:cubicBezTo>
                  <a:cubicBezTo>
                    <a:pt x="952" y="2890"/>
                    <a:pt x="976" y="2889"/>
                    <a:pt x="1000" y="2886"/>
                  </a:cubicBezTo>
                  <a:cubicBezTo>
                    <a:pt x="1334" y="2838"/>
                    <a:pt x="1560" y="2529"/>
                    <a:pt x="1500" y="2184"/>
                  </a:cubicBezTo>
                  <a:lnTo>
                    <a:pt x="1250" y="517"/>
                  </a:lnTo>
                  <a:cubicBezTo>
                    <a:pt x="1195" y="208"/>
                    <a:pt x="925" y="1"/>
                    <a:pt x="6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9"/>
            <p:cNvSpPr/>
            <p:nvPr/>
          </p:nvSpPr>
          <p:spPr>
            <a:xfrm>
              <a:off x="4840775" y="2483475"/>
              <a:ext cx="152725" cy="71750"/>
            </a:xfrm>
            <a:custGeom>
              <a:rect b="b" l="l" r="r" t="t"/>
              <a:pathLst>
                <a:path extrusionOk="0" h="2870" w="6109">
                  <a:moveTo>
                    <a:pt x="5882" y="0"/>
                  </a:moveTo>
                  <a:lnTo>
                    <a:pt x="0" y="1048"/>
                  </a:lnTo>
                  <a:lnTo>
                    <a:pt x="310" y="2870"/>
                  </a:lnTo>
                  <a:lnTo>
                    <a:pt x="6108" y="1870"/>
                  </a:lnTo>
                  <a:lnTo>
                    <a:pt x="5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4897925" y="2526525"/>
              <a:ext cx="116400" cy="115775"/>
            </a:xfrm>
            <a:custGeom>
              <a:rect b="b" l="l" r="r" t="t"/>
              <a:pathLst>
                <a:path extrusionOk="0" h="4631" w="4656">
                  <a:moveTo>
                    <a:pt x="3292" y="0"/>
                  </a:moveTo>
                  <a:cubicBezTo>
                    <a:pt x="2856" y="0"/>
                    <a:pt x="2433" y="236"/>
                    <a:pt x="2084" y="505"/>
                  </a:cubicBezTo>
                  <a:cubicBezTo>
                    <a:pt x="1084" y="1291"/>
                    <a:pt x="0" y="2993"/>
                    <a:pt x="1072" y="4148"/>
                  </a:cubicBezTo>
                  <a:cubicBezTo>
                    <a:pt x="1360" y="4476"/>
                    <a:pt x="1782" y="4630"/>
                    <a:pt x="2204" y="4630"/>
                  </a:cubicBezTo>
                  <a:cubicBezTo>
                    <a:pt x="2288" y="4630"/>
                    <a:pt x="2371" y="4624"/>
                    <a:pt x="2453" y="4612"/>
                  </a:cubicBezTo>
                  <a:cubicBezTo>
                    <a:pt x="2953" y="4541"/>
                    <a:pt x="3406" y="4255"/>
                    <a:pt x="3739" y="3874"/>
                  </a:cubicBezTo>
                  <a:cubicBezTo>
                    <a:pt x="4084" y="3481"/>
                    <a:pt x="4287" y="3017"/>
                    <a:pt x="4441" y="2529"/>
                  </a:cubicBezTo>
                  <a:cubicBezTo>
                    <a:pt x="4584" y="2053"/>
                    <a:pt x="4656" y="1529"/>
                    <a:pt x="4525" y="1053"/>
                  </a:cubicBezTo>
                  <a:cubicBezTo>
                    <a:pt x="4394" y="576"/>
                    <a:pt x="4037" y="136"/>
                    <a:pt x="3548" y="29"/>
                  </a:cubicBezTo>
                  <a:cubicBezTo>
                    <a:pt x="3463" y="9"/>
                    <a:pt x="3377" y="0"/>
                    <a:pt x="3292"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4938100" y="2555200"/>
              <a:ext cx="51825" cy="56525"/>
            </a:xfrm>
            <a:custGeom>
              <a:rect b="b" l="l" r="r" t="t"/>
              <a:pathLst>
                <a:path extrusionOk="0" h="2261" w="2073">
                  <a:moveTo>
                    <a:pt x="2072" y="1"/>
                  </a:moveTo>
                  <a:cubicBezTo>
                    <a:pt x="1418" y="1"/>
                    <a:pt x="739" y="298"/>
                    <a:pt x="322" y="799"/>
                  </a:cubicBezTo>
                  <a:cubicBezTo>
                    <a:pt x="144" y="1025"/>
                    <a:pt x="1" y="1275"/>
                    <a:pt x="1" y="1561"/>
                  </a:cubicBezTo>
                  <a:cubicBezTo>
                    <a:pt x="1" y="1846"/>
                    <a:pt x="144" y="2144"/>
                    <a:pt x="417" y="2227"/>
                  </a:cubicBezTo>
                  <a:cubicBezTo>
                    <a:pt x="474" y="2250"/>
                    <a:pt x="534" y="2261"/>
                    <a:pt x="597" y="2261"/>
                  </a:cubicBezTo>
                  <a:cubicBezTo>
                    <a:pt x="759" y="2261"/>
                    <a:pt x="931" y="2191"/>
                    <a:pt x="1060" y="2096"/>
                  </a:cubicBezTo>
                  <a:cubicBezTo>
                    <a:pt x="1239" y="1977"/>
                    <a:pt x="1370" y="1787"/>
                    <a:pt x="1418" y="1572"/>
                  </a:cubicBezTo>
                  <a:cubicBezTo>
                    <a:pt x="1453" y="1370"/>
                    <a:pt x="1394" y="1132"/>
                    <a:pt x="1251" y="977"/>
                  </a:cubicBezTo>
                  <a:cubicBezTo>
                    <a:pt x="1157" y="891"/>
                    <a:pt x="1024" y="843"/>
                    <a:pt x="894" y="843"/>
                  </a:cubicBezTo>
                  <a:cubicBezTo>
                    <a:pt x="809" y="843"/>
                    <a:pt x="726" y="863"/>
                    <a:pt x="656" y="906"/>
                  </a:cubicBezTo>
                  <a:cubicBezTo>
                    <a:pt x="953" y="477"/>
                    <a:pt x="1537" y="84"/>
                    <a:pt x="2072"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9"/>
            <p:cNvSpPr/>
            <p:nvPr/>
          </p:nvSpPr>
          <p:spPr>
            <a:xfrm>
              <a:off x="4684500" y="2659975"/>
              <a:ext cx="139325" cy="73900"/>
            </a:xfrm>
            <a:custGeom>
              <a:rect b="b" l="l" r="r" t="t"/>
              <a:pathLst>
                <a:path extrusionOk="0" h="2956" w="5573">
                  <a:moveTo>
                    <a:pt x="5358" y="1"/>
                  </a:moveTo>
                  <a:lnTo>
                    <a:pt x="5358" y="1"/>
                  </a:lnTo>
                  <a:cubicBezTo>
                    <a:pt x="3572" y="334"/>
                    <a:pt x="1787" y="656"/>
                    <a:pt x="1" y="1001"/>
                  </a:cubicBezTo>
                  <a:cubicBezTo>
                    <a:pt x="370" y="1668"/>
                    <a:pt x="953" y="2299"/>
                    <a:pt x="1632" y="2620"/>
                  </a:cubicBezTo>
                  <a:cubicBezTo>
                    <a:pt x="2068" y="2829"/>
                    <a:pt x="2553" y="2955"/>
                    <a:pt x="3029" y="2955"/>
                  </a:cubicBezTo>
                  <a:cubicBezTo>
                    <a:pt x="3176" y="2955"/>
                    <a:pt x="3322" y="2943"/>
                    <a:pt x="3465" y="2918"/>
                  </a:cubicBezTo>
                  <a:cubicBezTo>
                    <a:pt x="4084" y="2823"/>
                    <a:pt x="4680" y="2489"/>
                    <a:pt x="5037" y="1989"/>
                  </a:cubicBezTo>
                  <a:cubicBezTo>
                    <a:pt x="5430" y="1477"/>
                    <a:pt x="5573" y="596"/>
                    <a:pt x="5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4615150" y="2613250"/>
              <a:ext cx="223550" cy="42925"/>
            </a:xfrm>
            <a:custGeom>
              <a:rect b="b" l="l" r="r" t="t"/>
              <a:pathLst>
                <a:path extrusionOk="0" h="1717" w="8942">
                  <a:moveTo>
                    <a:pt x="8942" y="1"/>
                  </a:moveTo>
                  <a:lnTo>
                    <a:pt x="0" y="1382"/>
                  </a:lnTo>
                  <a:cubicBezTo>
                    <a:pt x="665" y="1595"/>
                    <a:pt x="1566" y="1717"/>
                    <a:pt x="2575" y="1717"/>
                  </a:cubicBezTo>
                  <a:cubicBezTo>
                    <a:pt x="4605" y="1717"/>
                    <a:pt x="7073" y="1225"/>
                    <a:pt x="8942"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5" name="Google Shape;1685;p39"/>
            <p:cNvGrpSpPr/>
            <p:nvPr/>
          </p:nvGrpSpPr>
          <p:grpSpPr>
            <a:xfrm>
              <a:off x="3887375" y="2445375"/>
              <a:ext cx="434600" cy="285775"/>
              <a:chOff x="3887375" y="2445375"/>
              <a:chExt cx="434600" cy="285775"/>
            </a:xfrm>
          </p:grpSpPr>
          <p:sp>
            <p:nvSpPr>
              <p:cNvPr id="1686" name="Google Shape;1686;p39"/>
              <p:cNvSpPr/>
              <p:nvPr/>
            </p:nvSpPr>
            <p:spPr>
              <a:xfrm>
                <a:off x="3891250" y="2448650"/>
                <a:ext cx="426850" cy="278325"/>
              </a:xfrm>
              <a:custGeom>
                <a:rect b="b" l="l" r="r" t="t"/>
                <a:pathLst>
                  <a:path extrusionOk="0" h="11133" w="17074">
                    <a:moveTo>
                      <a:pt x="1560" y="0"/>
                    </a:moveTo>
                    <a:cubicBezTo>
                      <a:pt x="691" y="0"/>
                      <a:pt x="0" y="703"/>
                      <a:pt x="0" y="1572"/>
                    </a:cubicBezTo>
                    <a:lnTo>
                      <a:pt x="0" y="9573"/>
                    </a:lnTo>
                    <a:cubicBezTo>
                      <a:pt x="0" y="10442"/>
                      <a:pt x="691" y="11133"/>
                      <a:pt x="1560" y="11133"/>
                    </a:cubicBezTo>
                    <a:lnTo>
                      <a:pt x="15514" y="11133"/>
                    </a:lnTo>
                    <a:cubicBezTo>
                      <a:pt x="16383" y="11133"/>
                      <a:pt x="17062" y="10442"/>
                      <a:pt x="17074" y="9573"/>
                    </a:cubicBezTo>
                    <a:lnTo>
                      <a:pt x="17074" y="1572"/>
                    </a:lnTo>
                    <a:cubicBezTo>
                      <a:pt x="17074" y="703"/>
                      <a:pt x="16383" y="0"/>
                      <a:pt x="15514" y="0"/>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9"/>
              <p:cNvSpPr/>
              <p:nvPr/>
            </p:nvSpPr>
            <p:spPr>
              <a:xfrm>
                <a:off x="3887375" y="2445375"/>
                <a:ext cx="434600" cy="285775"/>
              </a:xfrm>
              <a:custGeom>
                <a:rect b="b" l="l" r="r" t="t"/>
                <a:pathLst>
                  <a:path extrusionOk="0" h="11431" w="17384">
                    <a:moveTo>
                      <a:pt x="15669" y="310"/>
                    </a:moveTo>
                    <a:cubicBezTo>
                      <a:pt x="16443" y="310"/>
                      <a:pt x="17074" y="941"/>
                      <a:pt x="17074" y="1715"/>
                    </a:cubicBezTo>
                    <a:lnTo>
                      <a:pt x="17074" y="9716"/>
                    </a:lnTo>
                    <a:cubicBezTo>
                      <a:pt x="17074" y="10490"/>
                      <a:pt x="16443" y="11121"/>
                      <a:pt x="15669" y="11121"/>
                    </a:cubicBezTo>
                    <a:lnTo>
                      <a:pt x="1715" y="11121"/>
                    </a:lnTo>
                    <a:cubicBezTo>
                      <a:pt x="941" y="11121"/>
                      <a:pt x="310" y="10490"/>
                      <a:pt x="310" y="9716"/>
                    </a:cubicBezTo>
                    <a:lnTo>
                      <a:pt x="310" y="1715"/>
                    </a:lnTo>
                    <a:cubicBezTo>
                      <a:pt x="310" y="941"/>
                      <a:pt x="941" y="310"/>
                      <a:pt x="1715" y="310"/>
                    </a:cubicBezTo>
                    <a:close/>
                    <a:moveTo>
                      <a:pt x="1715" y="0"/>
                    </a:moveTo>
                    <a:cubicBezTo>
                      <a:pt x="775" y="0"/>
                      <a:pt x="1" y="774"/>
                      <a:pt x="1" y="1715"/>
                    </a:cubicBezTo>
                    <a:lnTo>
                      <a:pt x="1" y="9716"/>
                    </a:lnTo>
                    <a:cubicBezTo>
                      <a:pt x="1" y="10656"/>
                      <a:pt x="775" y="11430"/>
                      <a:pt x="1715" y="11430"/>
                    </a:cubicBezTo>
                    <a:lnTo>
                      <a:pt x="15669" y="11430"/>
                    </a:lnTo>
                    <a:cubicBezTo>
                      <a:pt x="16610" y="11430"/>
                      <a:pt x="17384" y="10656"/>
                      <a:pt x="17384" y="9716"/>
                    </a:cubicBezTo>
                    <a:lnTo>
                      <a:pt x="17384" y="1715"/>
                    </a:lnTo>
                    <a:cubicBezTo>
                      <a:pt x="17384" y="774"/>
                      <a:pt x="16610" y="0"/>
                      <a:pt x="15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3937675" y="2483175"/>
                <a:ext cx="110750" cy="31275"/>
              </a:xfrm>
              <a:custGeom>
                <a:rect b="b" l="l" r="r" t="t"/>
                <a:pathLst>
                  <a:path extrusionOk="0" h="1251" w="4430">
                    <a:moveTo>
                      <a:pt x="1" y="1"/>
                    </a:moveTo>
                    <a:lnTo>
                      <a:pt x="1" y="1251"/>
                    </a:lnTo>
                    <a:lnTo>
                      <a:pt x="4430" y="1251"/>
                    </a:lnTo>
                    <a:lnTo>
                      <a:pt x="4430" y="1"/>
                    </a:lnTo>
                    <a:close/>
                  </a:path>
                </a:pathLst>
              </a:custGeom>
              <a:solidFill>
                <a:srgbClr val="67B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4048700" y="2483175"/>
                <a:ext cx="222975" cy="31275"/>
              </a:xfrm>
              <a:custGeom>
                <a:rect b="b" l="l" r="r" t="t"/>
                <a:pathLst>
                  <a:path extrusionOk="0" h="1251" w="8919">
                    <a:moveTo>
                      <a:pt x="1" y="1"/>
                    </a:moveTo>
                    <a:lnTo>
                      <a:pt x="1" y="1251"/>
                    </a:lnTo>
                    <a:lnTo>
                      <a:pt x="8919" y="1251"/>
                    </a:lnTo>
                    <a:lnTo>
                      <a:pt x="8919" y="1"/>
                    </a:lnTo>
                    <a:close/>
                  </a:path>
                </a:pathLst>
              </a:custGeom>
              <a:solidFill>
                <a:srgbClr val="97E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3937675" y="2542700"/>
                <a:ext cx="231600" cy="31275"/>
              </a:xfrm>
              <a:custGeom>
                <a:rect b="b" l="l" r="r" t="t"/>
                <a:pathLst>
                  <a:path extrusionOk="0" h="1251" w="9264">
                    <a:moveTo>
                      <a:pt x="1" y="1"/>
                    </a:moveTo>
                    <a:lnTo>
                      <a:pt x="1" y="1251"/>
                    </a:lnTo>
                    <a:lnTo>
                      <a:pt x="9264" y="1251"/>
                    </a:lnTo>
                    <a:lnTo>
                      <a:pt x="9264" y="1"/>
                    </a:lnTo>
                    <a:close/>
                  </a:path>
                </a:pathLst>
              </a:custGeom>
              <a:solidFill>
                <a:srgbClr val="67B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4169250" y="2542700"/>
                <a:ext cx="102425" cy="31275"/>
              </a:xfrm>
              <a:custGeom>
                <a:rect b="b" l="l" r="r" t="t"/>
                <a:pathLst>
                  <a:path extrusionOk="0" h="1251" w="4097">
                    <a:moveTo>
                      <a:pt x="1" y="1"/>
                    </a:moveTo>
                    <a:lnTo>
                      <a:pt x="1" y="1251"/>
                    </a:lnTo>
                    <a:lnTo>
                      <a:pt x="4097" y="1251"/>
                    </a:lnTo>
                    <a:lnTo>
                      <a:pt x="4097" y="1"/>
                    </a:lnTo>
                    <a:close/>
                  </a:path>
                </a:pathLst>
              </a:custGeom>
              <a:solidFill>
                <a:srgbClr val="97E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3937675" y="2602225"/>
                <a:ext cx="167025" cy="31300"/>
              </a:xfrm>
              <a:custGeom>
                <a:rect b="b" l="l" r="r" t="t"/>
                <a:pathLst>
                  <a:path extrusionOk="0" h="1252" w="6681">
                    <a:moveTo>
                      <a:pt x="1" y="1"/>
                    </a:moveTo>
                    <a:lnTo>
                      <a:pt x="1" y="1251"/>
                    </a:lnTo>
                    <a:lnTo>
                      <a:pt x="6680" y="1251"/>
                    </a:lnTo>
                    <a:lnTo>
                      <a:pt x="6680" y="1"/>
                    </a:lnTo>
                    <a:close/>
                  </a:path>
                </a:pathLst>
              </a:custGeom>
              <a:solidFill>
                <a:srgbClr val="67B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4104675" y="2602225"/>
                <a:ext cx="167000" cy="31300"/>
              </a:xfrm>
              <a:custGeom>
                <a:rect b="b" l="l" r="r" t="t"/>
                <a:pathLst>
                  <a:path extrusionOk="0" h="1252" w="6680">
                    <a:moveTo>
                      <a:pt x="0" y="1"/>
                    </a:moveTo>
                    <a:lnTo>
                      <a:pt x="0" y="1251"/>
                    </a:lnTo>
                    <a:lnTo>
                      <a:pt x="6680" y="1251"/>
                    </a:lnTo>
                    <a:lnTo>
                      <a:pt x="6680" y="1"/>
                    </a:lnTo>
                    <a:close/>
                  </a:path>
                </a:pathLst>
              </a:custGeom>
              <a:solidFill>
                <a:srgbClr val="97E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3937675" y="2661775"/>
                <a:ext cx="272375" cy="31275"/>
              </a:xfrm>
              <a:custGeom>
                <a:rect b="b" l="l" r="r" t="t"/>
                <a:pathLst>
                  <a:path extrusionOk="0" h="1251" w="10895">
                    <a:moveTo>
                      <a:pt x="1" y="0"/>
                    </a:moveTo>
                    <a:lnTo>
                      <a:pt x="1" y="1250"/>
                    </a:lnTo>
                    <a:lnTo>
                      <a:pt x="10895" y="1250"/>
                    </a:lnTo>
                    <a:lnTo>
                      <a:pt x="10895" y="0"/>
                    </a:lnTo>
                    <a:close/>
                  </a:path>
                </a:pathLst>
              </a:custGeom>
              <a:solidFill>
                <a:srgbClr val="67BB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4210325" y="2661775"/>
                <a:ext cx="61350" cy="31275"/>
              </a:xfrm>
              <a:custGeom>
                <a:rect b="b" l="l" r="r" t="t"/>
                <a:pathLst>
                  <a:path extrusionOk="0" h="1251" w="2454">
                    <a:moveTo>
                      <a:pt x="1" y="0"/>
                    </a:moveTo>
                    <a:lnTo>
                      <a:pt x="1" y="1250"/>
                    </a:lnTo>
                    <a:lnTo>
                      <a:pt x="2454" y="1250"/>
                    </a:lnTo>
                    <a:lnTo>
                      <a:pt x="2454" y="0"/>
                    </a:lnTo>
                    <a:close/>
                  </a:path>
                </a:pathLst>
              </a:custGeom>
              <a:solidFill>
                <a:srgbClr val="97E3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39"/>
            <p:cNvSpPr/>
            <p:nvPr/>
          </p:nvSpPr>
          <p:spPr>
            <a:xfrm>
              <a:off x="3798975" y="2351900"/>
              <a:ext cx="142900" cy="142900"/>
            </a:xfrm>
            <a:custGeom>
              <a:rect b="b" l="l" r="r" t="t"/>
              <a:pathLst>
                <a:path extrusionOk="0" h="5716" w="5716">
                  <a:moveTo>
                    <a:pt x="2858" y="322"/>
                  </a:moveTo>
                  <a:cubicBezTo>
                    <a:pt x="4251" y="322"/>
                    <a:pt x="5394" y="1465"/>
                    <a:pt x="5394" y="2858"/>
                  </a:cubicBezTo>
                  <a:cubicBezTo>
                    <a:pt x="5394" y="4263"/>
                    <a:pt x="4251" y="5406"/>
                    <a:pt x="2858" y="5406"/>
                  </a:cubicBezTo>
                  <a:cubicBezTo>
                    <a:pt x="1453" y="5406"/>
                    <a:pt x="310" y="4263"/>
                    <a:pt x="310" y="2858"/>
                  </a:cubicBezTo>
                  <a:cubicBezTo>
                    <a:pt x="310" y="1465"/>
                    <a:pt x="1453" y="322"/>
                    <a:pt x="2858" y="322"/>
                  </a:cubicBezTo>
                  <a:close/>
                  <a:moveTo>
                    <a:pt x="2858" y="1"/>
                  </a:moveTo>
                  <a:cubicBezTo>
                    <a:pt x="1274" y="1"/>
                    <a:pt x="0" y="1287"/>
                    <a:pt x="0" y="2858"/>
                  </a:cubicBezTo>
                  <a:cubicBezTo>
                    <a:pt x="0" y="4442"/>
                    <a:pt x="1274" y="5716"/>
                    <a:pt x="2858" y="5716"/>
                  </a:cubicBezTo>
                  <a:cubicBezTo>
                    <a:pt x="4430" y="5716"/>
                    <a:pt x="5715" y="4442"/>
                    <a:pt x="5715" y="2858"/>
                  </a:cubicBezTo>
                  <a:cubicBezTo>
                    <a:pt x="5715" y="1287"/>
                    <a:pt x="4430" y="1"/>
                    <a:pt x="28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3843925" y="2382875"/>
              <a:ext cx="70275" cy="80975"/>
            </a:xfrm>
            <a:custGeom>
              <a:rect b="b" l="l" r="r" t="t"/>
              <a:pathLst>
                <a:path extrusionOk="0" h="3239" w="2811">
                  <a:moveTo>
                    <a:pt x="310" y="536"/>
                  </a:moveTo>
                  <a:lnTo>
                    <a:pt x="2191" y="1607"/>
                  </a:lnTo>
                  <a:lnTo>
                    <a:pt x="310" y="2691"/>
                  </a:lnTo>
                  <a:lnTo>
                    <a:pt x="310" y="536"/>
                  </a:lnTo>
                  <a:close/>
                  <a:moveTo>
                    <a:pt x="0" y="0"/>
                  </a:moveTo>
                  <a:lnTo>
                    <a:pt x="0" y="3239"/>
                  </a:lnTo>
                  <a:lnTo>
                    <a:pt x="2810" y="161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3676925" y="2867750"/>
              <a:ext cx="356325" cy="215525"/>
            </a:xfrm>
            <a:custGeom>
              <a:rect b="b" l="l" r="r" t="t"/>
              <a:pathLst>
                <a:path extrusionOk="0" h="8621" w="14253">
                  <a:moveTo>
                    <a:pt x="1561" y="0"/>
                  </a:moveTo>
                  <a:cubicBezTo>
                    <a:pt x="691" y="0"/>
                    <a:pt x="1" y="703"/>
                    <a:pt x="1" y="1560"/>
                  </a:cubicBezTo>
                  <a:lnTo>
                    <a:pt x="1" y="7049"/>
                  </a:lnTo>
                  <a:cubicBezTo>
                    <a:pt x="1" y="7918"/>
                    <a:pt x="691" y="8620"/>
                    <a:pt x="1561" y="8620"/>
                  </a:cubicBezTo>
                  <a:lnTo>
                    <a:pt x="12693" y="8620"/>
                  </a:lnTo>
                  <a:cubicBezTo>
                    <a:pt x="13538" y="8620"/>
                    <a:pt x="14241" y="7918"/>
                    <a:pt x="14253" y="7049"/>
                  </a:cubicBezTo>
                  <a:lnTo>
                    <a:pt x="14253" y="1560"/>
                  </a:lnTo>
                  <a:cubicBezTo>
                    <a:pt x="14253" y="703"/>
                    <a:pt x="13550" y="0"/>
                    <a:pt x="12693" y="0"/>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3673075" y="2863875"/>
              <a:ext cx="364050" cy="222975"/>
            </a:xfrm>
            <a:custGeom>
              <a:rect b="b" l="l" r="r" t="t"/>
              <a:pathLst>
                <a:path extrusionOk="0" h="8919" w="14562">
                  <a:moveTo>
                    <a:pt x="12847" y="322"/>
                  </a:moveTo>
                  <a:cubicBezTo>
                    <a:pt x="13621" y="322"/>
                    <a:pt x="14240" y="941"/>
                    <a:pt x="14240" y="1715"/>
                  </a:cubicBezTo>
                  <a:lnTo>
                    <a:pt x="14240" y="7204"/>
                  </a:lnTo>
                  <a:cubicBezTo>
                    <a:pt x="14240" y="7978"/>
                    <a:pt x="13621" y="8609"/>
                    <a:pt x="12847" y="8609"/>
                  </a:cubicBezTo>
                  <a:lnTo>
                    <a:pt x="1715" y="8609"/>
                  </a:lnTo>
                  <a:cubicBezTo>
                    <a:pt x="941" y="8609"/>
                    <a:pt x="310" y="7978"/>
                    <a:pt x="310" y="7204"/>
                  </a:cubicBezTo>
                  <a:lnTo>
                    <a:pt x="310" y="1715"/>
                  </a:lnTo>
                  <a:cubicBezTo>
                    <a:pt x="310" y="941"/>
                    <a:pt x="941" y="322"/>
                    <a:pt x="1715" y="322"/>
                  </a:cubicBezTo>
                  <a:close/>
                  <a:moveTo>
                    <a:pt x="1715" y="0"/>
                  </a:moveTo>
                  <a:cubicBezTo>
                    <a:pt x="774" y="0"/>
                    <a:pt x="0" y="774"/>
                    <a:pt x="0" y="1715"/>
                  </a:cubicBezTo>
                  <a:lnTo>
                    <a:pt x="0" y="7204"/>
                  </a:lnTo>
                  <a:cubicBezTo>
                    <a:pt x="0" y="8144"/>
                    <a:pt x="774" y="8918"/>
                    <a:pt x="1715" y="8918"/>
                  </a:cubicBezTo>
                  <a:lnTo>
                    <a:pt x="12847" y="8918"/>
                  </a:lnTo>
                  <a:cubicBezTo>
                    <a:pt x="13788" y="8918"/>
                    <a:pt x="14561" y="8156"/>
                    <a:pt x="14561" y="7204"/>
                  </a:cubicBezTo>
                  <a:lnTo>
                    <a:pt x="14561" y="1715"/>
                  </a:lnTo>
                  <a:cubicBezTo>
                    <a:pt x="14561" y="774"/>
                    <a:pt x="13788" y="0"/>
                    <a:pt x="12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4093950" y="2867750"/>
              <a:ext cx="356325" cy="215525"/>
            </a:xfrm>
            <a:custGeom>
              <a:rect b="b" l="l" r="r" t="t"/>
              <a:pathLst>
                <a:path extrusionOk="0" h="8621" w="14253">
                  <a:moveTo>
                    <a:pt x="1560" y="0"/>
                  </a:moveTo>
                  <a:cubicBezTo>
                    <a:pt x="703" y="0"/>
                    <a:pt x="1" y="703"/>
                    <a:pt x="1" y="1560"/>
                  </a:cubicBezTo>
                  <a:lnTo>
                    <a:pt x="1" y="7049"/>
                  </a:lnTo>
                  <a:cubicBezTo>
                    <a:pt x="1" y="7918"/>
                    <a:pt x="703" y="8620"/>
                    <a:pt x="1560" y="8620"/>
                  </a:cubicBezTo>
                  <a:lnTo>
                    <a:pt x="12693" y="8620"/>
                  </a:lnTo>
                  <a:cubicBezTo>
                    <a:pt x="13562" y="8620"/>
                    <a:pt x="14252" y="7918"/>
                    <a:pt x="14252" y="7049"/>
                  </a:cubicBezTo>
                  <a:lnTo>
                    <a:pt x="14252" y="1560"/>
                  </a:lnTo>
                  <a:cubicBezTo>
                    <a:pt x="14252" y="703"/>
                    <a:pt x="13550" y="0"/>
                    <a:pt x="12693" y="0"/>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4090075" y="2863875"/>
              <a:ext cx="364375" cy="222975"/>
            </a:xfrm>
            <a:custGeom>
              <a:rect b="b" l="l" r="r" t="t"/>
              <a:pathLst>
                <a:path extrusionOk="0" h="8919" w="14575">
                  <a:moveTo>
                    <a:pt x="12860" y="322"/>
                  </a:moveTo>
                  <a:cubicBezTo>
                    <a:pt x="13633" y="322"/>
                    <a:pt x="14264" y="941"/>
                    <a:pt x="14264" y="1715"/>
                  </a:cubicBezTo>
                  <a:lnTo>
                    <a:pt x="14264" y="7204"/>
                  </a:lnTo>
                  <a:cubicBezTo>
                    <a:pt x="14264" y="7978"/>
                    <a:pt x="13633" y="8609"/>
                    <a:pt x="12860" y="8609"/>
                  </a:cubicBezTo>
                  <a:lnTo>
                    <a:pt x="1727" y="8609"/>
                  </a:lnTo>
                  <a:cubicBezTo>
                    <a:pt x="953" y="8609"/>
                    <a:pt x="334" y="7978"/>
                    <a:pt x="334" y="7204"/>
                  </a:cubicBezTo>
                  <a:lnTo>
                    <a:pt x="334" y="1715"/>
                  </a:lnTo>
                  <a:cubicBezTo>
                    <a:pt x="334" y="941"/>
                    <a:pt x="953" y="322"/>
                    <a:pt x="1727" y="322"/>
                  </a:cubicBezTo>
                  <a:close/>
                  <a:moveTo>
                    <a:pt x="1715" y="0"/>
                  </a:moveTo>
                  <a:cubicBezTo>
                    <a:pt x="775" y="0"/>
                    <a:pt x="1" y="774"/>
                    <a:pt x="1" y="1715"/>
                  </a:cubicBezTo>
                  <a:lnTo>
                    <a:pt x="1" y="7204"/>
                  </a:lnTo>
                  <a:cubicBezTo>
                    <a:pt x="1" y="8144"/>
                    <a:pt x="775" y="8918"/>
                    <a:pt x="1715" y="8918"/>
                  </a:cubicBezTo>
                  <a:lnTo>
                    <a:pt x="12848" y="8918"/>
                  </a:lnTo>
                  <a:cubicBezTo>
                    <a:pt x="13800" y="8918"/>
                    <a:pt x="14574" y="8156"/>
                    <a:pt x="14562" y="7204"/>
                  </a:cubicBezTo>
                  <a:lnTo>
                    <a:pt x="14562" y="1715"/>
                  </a:lnTo>
                  <a:cubicBezTo>
                    <a:pt x="14562" y="774"/>
                    <a:pt x="13788" y="0"/>
                    <a:pt x="12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3676925" y="3134750"/>
              <a:ext cx="356325" cy="215525"/>
            </a:xfrm>
            <a:custGeom>
              <a:rect b="b" l="l" r="r" t="t"/>
              <a:pathLst>
                <a:path extrusionOk="0" h="8621" w="14253">
                  <a:moveTo>
                    <a:pt x="1561" y="0"/>
                  </a:moveTo>
                  <a:cubicBezTo>
                    <a:pt x="691" y="0"/>
                    <a:pt x="1" y="703"/>
                    <a:pt x="1" y="1572"/>
                  </a:cubicBezTo>
                  <a:lnTo>
                    <a:pt x="1" y="7060"/>
                  </a:lnTo>
                  <a:cubicBezTo>
                    <a:pt x="1" y="7918"/>
                    <a:pt x="691" y="8620"/>
                    <a:pt x="1561" y="8620"/>
                  </a:cubicBezTo>
                  <a:lnTo>
                    <a:pt x="12693" y="8620"/>
                  </a:lnTo>
                  <a:cubicBezTo>
                    <a:pt x="13538" y="8620"/>
                    <a:pt x="14241" y="7918"/>
                    <a:pt x="14253" y="7060"/>
                  </a:cubicBezTo>
                  <a:lnTo>
                    <a:pt x="14253" y="1572"/>
                  </a:lnTo>
                  <a:cubicBezTo>
                    <a:pt x="14253" y="703"/>
                    <a:pt x="13550" y="0"/>
                    <a:pt x="12693" y="0"/>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3673075" y="3131175"/>
              <a:ext cx="364050" cy="222950"/>
            </a:xfrm>
            <a:custGeom>
              <a:rect b="b" l="l" r="r" t="t"/>
              <a:pathLst>
                <a:path extrusionOk="0" h="8918" w="14562">
                  <a:moveTo>
                    <a:pt x="12847" y="310"/>
                  </a:moveTo>
                  <a:cubicBezTo>
                    <a:pt x="13621" y="310"/>
                    <a:pt x="14240" y="941"/>
                    <a:pt x="14240" y="1715"/>
                  </a:cubicBezTo>
                  <a:lnTo>
                    <a:pt x="14240" y="7203"/>
                  </a:lnTo>
                  <a:cubicBezTo>
                    <a:pt x="14240" y="7977"/>
                    <a:pt x="13621" y="8596"/>
                    <a:pt x="12847" y="8596"/>
                  </a:cubicBezTo>
                  <a:lnTo>
                    <a:pt x="1715" y="8596"/>
                  </a:lnTo>
                  <a:cubicBezTo>
                    <a:pt x="941" y="8596"/>
                    <a:pt x="310" y="7977"/>
                    <a:pt x="310" y="7203"/>
                  </a:cubicBezTo>
                  <a:lnTo>
                    <a:pt x="310" y="1715"/>
                  </a:lnTo>
                  <a:cubicBezTo>
                    <a:pt x="310" y="941"/>
                    <a:pt x="941" y="310"/>
                    <a:pt x="1715" y="310"/>
                  </a:cubicBezTo>
                  <a:close/>
                  <a:moveTo>
                    <a:pt x="1715" y="0"/>
                  </a:moveTo>
                  <a:cubicBezTo>
                    <a:pt x="774" y="0"/>
                    <a:pt x="0" y="774"/>
                    <a:pt x="0" y="1715"/>
                  </a:cubicBezTo>
                  <a:lnTo>
                    <a:pt x="0" y="7203"/>
                  </a:lnTo>
                  <a:cubicBezTo>
                    <a:pt x="0" y="8144"/>
                    <a:pt x="774" y="8918"/>
                    <a:pt x="1715" y="8918"/>
                  </a:cubicBezTo>
                  <a:lnTo>
                    <a:pt x="12847" y="8918"/>
                  </a:lnTo>
                  <a:cubicBezTo>
                    <a:pt x="13788" y="8918"/>
                    <a:pt x="14561" y="8144"/>
                    <a:pt x="14561" y="7203"/>
                  </a:cubicBezTo>
                  <a:lnTo>
                    <a:pt x="14561" y="1715"/>
                  </a:lnTo>
                  <a:cubicBezTo>
                    <a:pt x="14561" y="774"/>
                    <a:pt x="13788" y="0"/>
                    <a:pt x="128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9"/>
            <p:cNvSpPr/>
            <p:nvPr/>
          </p:nvSpPr>
          <p:spPr>
            <a:xfrm>
              <a:off x="4093950" y="3134750"/>
              <a:ext cx="356325" cy="215525"/>
            </a:xfrm>
            <a:custGeom>
              <a:rect b="b" l="l" r="r" t="t"/>
              <a:pathLst>
                <a:path extrusionOk="0" h="8621" w="14253">
                  <a:moveTo>
                    <a:pt x="1560" y="0"/>
                  </a:moveTo>
                  <a:cubicBezTo>
                    <a:pt x="703" y="0"/>
                    <a:pt x="1" y="703"/>
                    <a:pt x="1" y="1572"/>
                  </a:cubicBezTo>
                  <a:lnTo>
                    <a:pt x="1" y="7060"/>
                  </a:lnTo>
                  <a:cubicBezTo>
                    <a:pt x="1" y="7918"/>
                    <a:pt x="703" y="8620"/>
                    <a:pt x="1560" y="8620"/>
                  </a:cubicBezTo>
                  <a:lnTo>
                    <a:pt x="12693" y="8620"/>
                  </a:lnTo>
                  <a:cubicBezTo>
                    <a:pt x="13562" y="8620"/>
                    <a:pt x="14252" y="7918"/>
                    <a:pt x="14252" y="7060"/>
                  </a:cubicBezTo>
                  <a:lnTo>
                    <a:pt x="14252" y="1572"/>
                  </a:lnTo>
                  <a:cubicBezTo>
                    <a:pt x="14252" y="703"/>
                    <a:pt x="13550" y="0"/>
                    <a:pt x="12693" y="0"/>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9"/>
            <p:cNvSpPr/>
            <p:nvPr/>
          </p:nvSpPr>
          <p:spPr>
            <a:xfrm>
              <a:off x="4090075" y="3131175"/>
              <a:ext cx="364375" cy="222950"/>
            </a:xfrm>
            <a:custGeom>
              <a:rect b="b" l="l" r="r" t="t"/>
              <a:pathLst>
                <a:path extrusionOk="0" h="8918" w="14575">
                  <a:moveTo>
                    <a:pt x="12860" y="310"/>
                  </a:moveTo>
                  <a:cubicBezTo>
                    <a:pt x="13633" y="310"/>
                    <a:pt x="14264" y="941"/>
                    <a:pt x="14264" y="1715"/>
                  </a:cubicBezTo>
                  <a:lnTo>
                    <a:pt x="14264" y="7203"/>
                  </a:lnTo>
                  <a:cubicBezTo>
                    <a:pt x="14264" y="7977"/>
                    <a:pt x="13633" y="8596"/>
                    <a:pt x="12860" y="8596"/>
                  </a:cubicBezTo>
                  <a:lnTo>
                    <a:pt x="1727" y="8596"/>
                  </a:lnTo>
                  <a:cubicBezTo>
                    <a:pt x="953" y="8596"/>
                    <a:pt x="334" y="7977"/>
                    <a:pt x="334" y="7203"/>
                  </a:cubicBezTo>
                  <a:lnTo>
                    <a:pt x="334" y="1715"/>
                  </a:lnTo>
                  <a:cubicBezTo>
                    <a:pt x="334" y="941"/>
                    <a:pt x="953" y="310"/>
                    <a:pt x="1727" y="310"/>
                  </a:cubicBezTo>
                  <a:close/>
                  <a:moveTo>
                    <a:pt x="1715" y="0"/>
                  </a:moveTo>
                  <a:cubicBezTo>
                    <a:pt x="775" y="0"/>
                    <a:pt x="1" y="774"/>
                    <a:pt x="1" y="1715"/>
                  </a:cubicBezTo>
                  <a:lnTo>
                    <a:pt x="1" y="7203"/>
                  </a:lnTo>
                  <a:cubicBezTo>
                    <a:pt x="1" y="8144"/>
                    <a:pt x="775" y="8918"/>
                    <a:pt x="1715" y="8918"/>
                  </a:cubicBezTo>
                  <a:lnTo>
                    <a:pt x="12848" y="8918"/>
                  </a:lnTo>
                  <a:cubicBezTo>
                    <a:pt x="13800" y="8918"/>
                    <a:pt x="14574" y="8144"/>
                    <a:pt x="14562" y="7203"/>
                  </a:cubicBezTo>
                  <a:lnTo>
                    <a:pt x="14562" y="1715"/>
                  </a:lnTo>
                  <a:cubicBezTo>
                    <a:pt x="14562" y="774"/>
                    <a:pt x="13788" y="0"/>
                    <a:pt x="12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9"/>
            <p:cNvSpPr/>
            <p:nvPr/>
          </p:nvSpPr>
          <p:spPr>
            <a:xfrm>
              <a:off x="4122825" y="3429425"/>
              <a:ext cx="250350" cy="19375"/>
            </a:xfrm>
            <a:custGeom>
              <a:rect b="b" l="l" r="r" t="t"/>
              <a:pathLst>
                <a:path extrusionOk="0" h="775" w="10014">
                  <a:moveTo>
                    <a:pt x="0" y="0"/>
                  </a:moveTo>
                  <a:lnTo>
                    <a:pt x="0" y="774"/>
                  </a:lnTo>
                  <a:lnTo>
                    <a:pt x="10014" y="774"/>
                  </a:lnTo>
                  <a:lnTo>
                    <a:pt x="100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9"/>
            <p:cNvSpPr/>
            <p:nvPr/>
          </p:nvSpPr>
          <p:spPr>
            <a:xfrm>
              <a:off x="4122825" y="3480025"/>
              <a:ext cx="180100" cy="19375"/>
            </a:xfrm>
            <a:custGeom>
              <a:rect b="b" l="l" r="r" t="t"/>
              <a:pathLst>
                <a:path extrusionOk="0" h="775" w="7204">
                  <a:moveTo>
                    <a:pt x="0" y="0"/>
                  </a:moveTo>
                  <a:lnTo>
                    <a:pt x="0" y="774"/>
                  </a:lnTo>
                  <a:lnTo>
                    <a:pt x="7204" y="774"/>
                  </a:lnTo>
                  <a:lnTo>
                    <a:pt x="7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9"/>
            <p:cNvSpPr/>
            <p:nvPr/>
          </p:nvSpPr>
          <p:spPr>
            <a:xfrm>
              <a:off x="4331475" y="3480025"/>
              <a:ext cx="41700" cy="19375"/>
            </a:xfrm>
            <a:custGeom>
              <a:rect b="b" l="l" r="r" t="t"/>
              <a:pathLst>
                <a:path extrusionOk="0" h="775" w="1668">
                  <a:moveTo>
                    <a:pt x="1" y="0"/>
                  </a:moveTo>
                  <a:lnTo>
                    <a:pt x="1" y="774"/>
                  </a:lnTo>
                  <a:lnTo>
                    <a:pt x="1668" y="774"/>
                  </a:lnTo>
                  <a:lnTo>
                    <a:pt x="1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9"/>
            <p:cNvSpPr/>
            <p:nvPr/>
          </p:nvSpPr>
          <p:spPr>
            <a:xfrm>
              <a:off x="3713250" y="3429425"/>
              <a:ext cx="250350" cy="19375"/>
            </a:xfrm>
            <a:custGeom>
              <a:rect b="b" l="l" r="r" t="t"/>
              <a:pathLst>
                <a:path extrusionOk="0" h="775" w="10014">
                  <a:moveTo>
                    <a:pt x="0" y="0"/>
                  </a:moveTo>
                  <a:lnTo>
                    <a:pt x="0" y="774"/>
                  </a:lnTo>
                  <a:lnTo>
                    <a:pt x="10014" y="774"/>
                  </a:lnTo>
                  <a:lnTo>
                    <a:pt x="100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9"/>
            <p:cNvSpPr/>
            <p:nvPr/>
          </p:nvSpPr>
          <p:spPr>
            <a:xfrm>
              <a:off x="3713250" y="3480025"/>
              <a:ext cx="131000" cy="19375"/>
            </a:xfrm>
            <a:custGeom>
              <a:rect b="b" l="l" r="r" t="t"/>
              <a:pathLst>
                <a:path extrusionOk="0" h="775" w="5240">
                  <a:moveTo>
                    <a:pt x="0" y="0"/>
                  </a:moveTo>
                  <a:lnTo>
                    <a:pt x="0" y="774"/>
                  </a:lnTo>
                  <a:lnTo>
                    <a:pt x="5239" y="774"/>
                  </a:lnTo>
                  <a:lnTo>
                    <a:pt x="5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a:off x="3713250" y="3530625"/>
              <a:ext cx="285775" cy="19375"/>
            </a:xfrm>
            <a:custGeom>
              <a:rect b="b" l="l" r="r" t="t"/>
              <a:pathLst>
                <a:path extrusionOk="0" h="775" w="11431">
                  <a:moveTo>
                    <a:pt x="0" y="0"/>
                  </a:moveTo>
                  <a:lnTo>
                    <a:pt x="0" y="774"/>
                  </a:lnTo>
                  <a:lnTo>
                    <a:pt x="11430" y="774"/>
                  </a:lnTo>
                  <a:lnTo>
                    <a:pt x="114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9"/>
            <p:cNvSpPr/>
            <p:nvPr/>
          </p:nvSpPr>
          <p:spPr>
            <a:xfrm>
              <a:off x="3713250" y="3581225"/>
              <a:ext cx="147650" cy="19375"/>
            </a:xfrm>
            <a:custGeom>
              <a:rect b="b" l="l" r="r" t="t"/>
              <a:pathLst>
                <a:path extrusionOk="0" h="775" w="5906">
                  <a:moveTo>
                    <a:pt x="0" y="0"/>
                  </a:moveTo>
                  <a:lnTo>
                    <a:pt x="0" y="774"/>
                  </a:lnTo>
                  <a:lnTo>
                    <a:pt x="5906" y="774"/>
                  </a:lnTo>
                  <a:lnTo>
                    <a:pt x="59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9"/>
            <p:cNvSpPr/>
            <p:nvPr/>
          </p:nvSpPr>
          <p:spPr>
            <a:xfrm>
              <a:off x="3889750" y="3581225"/>
              <a:ext cx="43500" cy="19375"/>
            </a:xfrm>
            <a:custGeom>
              <a:rect b="b" l="l" r="r" t="t"/>
              <a:pathLst>
                <a:path extrusionOk="0" h="775" w="1740">
                  <a:moveTo>
                    <a:pt x="1" y="0"/>
                  </a:moveTo>
                  <a:lnTo>
                    <a:pt x="1" y="774"/>
                  </a:lnTo>
                  <a:lnTo>
                    <a:pt x="1739" y="774"/>
                  </a:lnTo>
                  <a:lnTo>
                    <a:pt x="1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9"/>
            <p:cNvSpPr/>
            <p:nvPr/>
          </p:nvSpPr>
          <p:spPr>
            <a:xfrm>
              <a:off x="4890175" y="2965675"/>
              <a:ext cx="884675" cy="630150"/>
            </a:xfrm>
            <a:custGeom>
              <a:rect b="b" l="l" r="r" t="t"/>
              <a:pathLst>
                <a:path extrusionOk="0" h="25206" w="35387">
                  <a:moveTo>
                    <a:pt x="33684" y="310"/>
                  </a:moveTo>
                  <a:cubicBezTo>
                    <a:pt x="34457" y="310"/>
                    <a:pt x="35077" y="929"/>
                    <a:pt x="35077" y="1703"/>
                  </a:cubicBezTo>
                  <a:lnTo>
                    <a:pt x="35077" y="23491"/>
                  </a:lnTo>
                  <a:cubicBezTo>
                    <a:pt x="35077" y="24265"/>
                    <a:pt x="34457" y="24896"/>
                    <a:pt x="33684" y="24896"/>
                  </a:cubicBezTo>
                  <a:lnTo>
                    <a:pt x="1715" y="24896"/>
                  </a:lnTo>
                  <a:cubicBezTo>
                    <a:pt x="929" y="24896"/>
                    <a:pt x="310" y="24265"/>
                    <a:pt x="310" y="23491"/>
                  </a:cubicBezTo>
                  <a:lnTo>
                    <a:pt x="310" y="1703"/>
                  </a:lnTo>
                  <a:cubicBezTo>
                    <a:pt x="310" y="929"/>
                    <a:pt x="929" y="310"/>
                    <a:pt x="1715" y="310"/>
                  </a:cubicBezTo>
                  <a:close/>
                  <a:moveTo>
                    <a:pt x="1715" y="0"/>
                  </a:moveTo>
                  <a:cubicBezTo>
                    <a:pt x="775" y="0"/>
                    <a:pt x="1" y="774"/>
                    <a:pt x="1" y="1703"/>
                  </a:cubicBezTo>
                  <a:lnTo>
                    <a:pt x="1" y="23491"/>
                  </a:lnTo>
                  <a:cubicBezTo>
                    <a:pt x="1" y="24432"/>
                    <a:pt x="775" y="25206"/>
                    <a:pt x="1715" y="25206"/>
                  </a:cubicBezTo>
                  <a:lnTo>
                    <a:pt x="33684" y="25206"/>
                  </a:lnTo>
                  <a:cubicBezTo>
                    <a:pt x="34612" y="25206"/>
                    <a:pt x="35386" y="24444"/>
                    <a:pt x="35386" y="23491"/>
                  </a:cubicBezTo>
                  <a:lnTo>
                    <a:pt x="35386" y="1703"/>
                  </a:lnTo>
                  <a:cubicBezTo>
                    <a:pt x="35386" y="774"/>
                    <a:pt x="34612" y="0"/>
                    <a:pt x="336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9"/>
            <p:cNvSpPr/>
            <p:nvPr/>
          </p:nvSpPr>
          <p:spPr>
            <a:xfrm>
              <a:off x="5354225" y="3035025"/>
              <a:ext cx="355725" cy="224750"/>
            </a:xfrm>
            <a:custGeom>
              <a:rect b="b" l="l" r="r" t="t"/>
              <a:pathLst>
                <a:path extrusionOk="0" h="8990" w="14229">
                  <a:moveTo>
                    <a:pt x="775" y="1"/>
                  </a:moveTo>
                  <a:cubicBezTo>
                    <a:pt x="334" y="1"/>
                    <a:pt x="1" y="346"/>
                    <a:pt x="1" y="774"/>
                  </a:cubicBezTo>
                  <a:lnTo>
                    <a:pt x="1" y="8216"/>
                  </a:lnTo>
                  <a:cubicBezTo>
                    <a:pt x="1" y="8656"/>
                    <a:pt x="334" y="8990"/>
                    <a:pt x="775" y="8990"/>
                  </a:cubicBezTo>
                  <a:lnTo>
                    <a:pt x="13431" y="8990"/>
                  </a:lnTo>
                  <a:cubicBezTo>
                    <a:pt x="13871" y="8990"/>
                    <a:pt x="14229" y="8656"/>
                    <a:pt x="14205" y="8216"/>
                  </a:cubicBezTo>
                  <a:lnTo>
                    <a:pt x="14205" y="774"/>
                  </a:lnTo>
                  <a:cubicBezTo>
                    <a:pt x="14205" y="346"/>
                    <a:pt x="13871" y="1"/>
                    <a:pt x="13431"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9"/>
            <p:cNvSpPr/>
            <p:nvPr/>
          </p:nvSpPr>
          <p:spPr>
            <a:xfrm>
              <a:off x="4955375" y="3314825"/>
              <a:ext cx="297675" cy="211950"/>
            </a:xfrm>
            <a:custGeom>
              <a:rect b="b" l="l" r="r" t="t"/>
              <a:pathLst>
                <a:path extrusionOk="0" h="8478" w="11907">
                  <a:moveTo>
                    <a:pt x="774" y="0"/>
                  </a:moveTo>
                  <a:cubicBezTo>
                    <a:pt x="334" y="0"/>
                    <a:pt x="0" y="346"/>
                    <a:pt x="0" y="774"/>
                  </a:cubicBezTo>
                  <a:lnTo>
                    <a:pt x="0" y="7704"/>
                  </a:lnTo>
                  <a:cubicBezTo>
                    <a:pt x="0" y="8132"/>
                    <a:pt x="334" y="8477"/>
                    <a:pt x="774" y="8477"/>
                  </a:cubicBezTo>
                  <a:lnTo>
                    <a:pt x="11133" y="8477"/>
                  </a:lnTo>
                  <a:cubicBezTo>
                    <a:pt x="11561" y="8477"/>
                    <a:pt x="11907" y="8120"/>
                    <a:pt x="11907" y="7704"/>
                  </a:cubicBezTo>
                  <a:lnTo>
                    <a:pt x="11907" y="774"/>
                  </a:lnTo>
                  <a:cubicBezTo>
                    <a:pt x="11907" y="346"/>
                    <a:pt x="11561" y="0"/>
                    <a:pt x="11133" y="0"/>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39"/>
            <p:cNvGrpSpPr/>
            <p:nvPr/>
          </p:nvGrpSpPr>
          <p:grpSpPr>
            <a:xfrm>
              <a:off x="4893750" y="2969250"/>
              <a:ext cx="877525" cy="623000"/>
              <a:chOff x="4893750" y="2969250"/>
              <a:chExt cx="877525" cy="623000"/>
            </a:xfrm>
          </p:grpSpPr>
          <p:sp>
            <p:nvSpPr>
              <p:cNvPr id="1718" name="Google Shape;1718;p39"/>
              <p:cNvSpPr/>
              <p:nvPr/>
            </p:nvSpPr>
            <p:spPr>
              <a:xfrm>
                <a:off x="4893750" y="2969250"/>
                <a:ext cx="877525" cy="623000"/>
              </a:xfrm>
              <a:custGeom>
                <a:rect b="b" l="l" r="r" t="t"/>
                <a:pathLst>
                  <a:path extrusionOk="0" h="24920" w="35101">
                    <a:moveTo>
                      <a:pt x="1572" y="0"/>
                    </a:moveTo>
                    <a:cubicBezTo>
                      <a:pt x="703" y="0"/>
                      <a:pt x="1" y="703"/>
                      <a:pt x="1" y="1560"/>
                    </a:cubicBezTo>
                    <a:lnTo>
                      <a:pt x="1" y="23348"/>
                    </a:lnTo>
                    <a:cubicBezTo>
                      <a:pt x="1" y="24217"/>
                      <a:pt x="703" y="24920"/>
                      <a:pt x="1572" y="24920"/>
                    </a:cubicBezTo>
                    <a:lnTo>
                      <a:pt x="33541" y="24920"/>
                    </a:lnTo>
                    <a:cubicBezTo>
                      <a:pt x="34398" y="24920"/>
                      <a:pt x="35088" y="24217"/>
                      <a:pt x="35100" y="23348"/>
                    </a:cubicBezTo>
                    <a:lnTo>
                      <a:pt x="35100" y="1560"/>
                    </a:lnTo>
                    <a:cubicBezTo>
                      <a:pt x="35100" y="703"/>
                      <a:pt x="34398" y="0"/>
                      <a:pt x="33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9"/>
              <p:cNvSpPr/>
              <p:nvPr/>
            </p:nvSpPr>
            <p:spPr>
              <a:xfrm>
                <a:off x="4961325" y="3037100"/>
                <a:ext cx="198250" cy="19375"/>
              </a:xfrm>
              <a:custGeom>
                <a:rect b="b" l="l" r="r" t="t"/>
                <a:pathLst>
                  <a:path extrusionOk="0" h="775" w="7930">
                    <a:moveTo>
                      <a:pt x="0" y="1"/>
                    </a:moveTo>
                    <a:lnTo>
                      <a:pt x="0" y="775"/>
                    </a:lnTo>
                    <a:lnTo>
                      <a:pt x="7930" y="775"/>
                    </a:lnTo>
                    <a:lnTo>
                      <a:pt x="793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9"/>
              <p:cNvSpPr/>
              <p:nvPr/>
            </p:nvSpPr>
            <p:spPr>
              <a:xfrm>
                <a:off x="4961325" y="3087425"/>
                <a:ext cx="243500" cy="19350"/>
              </a:xfrm>
              <a:custGeom>
                <a:rect b="b" l="l" r="r" t="t"/>
                <a:pathLst>
                  <a:path extrusionOk="0" h="774" w="9740">
                    <a:moveTo>
                      <a:pt x="0" y="0"/>
                    </a:moveTo>
                    <a:lnTo>
                      <a:pt x="0" y="774"/>
                    </a:lnTo>
                    <a:lnTo>
                      <a:pt x="9740" y="774"/>
                    </a:lnTo>
                    <a:lnTo>
                      <a:pt x="9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9"/>
              <p:cNvSpPr/>
              <p:nvPr/>
            </p:nvSpPr>
            <p:spPr>
              <a:xfrm>
                <a:off x="4961325" y="3138025"/>
                <a:ext cx="168500" cy="19350"/>
              </a:xfrm>
              <a:custGeom>
                <a:rect b="b" l="l" r="r" t="t"/>
                <a:pathLst>
                  <a:path extrusionOk="0" h="774" w="6740">
                    <a:moveTo>
                      <a:pt x="0" y="0"/>
                    </a:moveTo>
                    <a:lnTo>
                      <a:pt x="0" y="774"/>
                    </a:lnTo>
                    <a:lnTo>
                      <a:pt x="6739" y="774"/>
                    </a:lnTo>
                    <a:lnTo>
                      <a:pt x="6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9"/>
              <p:cNvSpPr/>
              <p:nvPr/>
            </p:nvSpPr>
            <p:spPr>
              <a:xfrm>
                <a:off x="4961325" y="3188925"/>
                <a:ext cx="168500" cy="19050"/>
              </a:xfrm>
              <a:custGeom>
                <a:rect b="b" l="l" r="r" t="t"/>
                <a:pathLst>
                  <a:path extrusionOk="0" h="762" w="6740">
                    <a:moveTo>
                      <a:pt x="0" y="0"/>
                    </a:moveTo>
                    <a:lnTo>
                      <a:pt x="0" y="762"/>
                    </a:lnTo>
                    <a:lnTo>
                      <a:pt x="6739" y="762"/>
                    </a:lnTo>
                    <a:lnTo>
                      <a:pt x="6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9"/>
              <p:cNvSpPr/>
              <p:nvPr/>
            </p:nvSpPr>
            <p:spPr>
              <a:xfrm>
                <a:off x="5158675" y="3188925"/>
                <a:ext cx="43475" cy="19050"/>
              </a:xfrm>
              <a:custGeom>
                <a:rect b="b" l="l" r="r" t="t"/>
                <a:pathLst>
                  <a:path extrusionOk="0" h="762" w="1739">
                    <a:moveTo>
                      <a:pt x="0" y="0"/>
                    </a:moveTo>
                    <a:lnTo>
                      <a:pt x="0" y="762"/>
                    </a:lnTo>
                    <a:lnTo>
                      <a:pt x="1739" y="762"/>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9"/>
              <p:cNvSpPr/>
              <p:nvPr/>
            </p:nvSpPr>
            <p:spPr>
              <a:xfrm>
                <a:off x="5350350" y="3314525"/>
                <a:ext cx="198275" cy="19375"/>
              </a:xfrm>
              <a:custGeom>
                <a:rect b="b" l="l" r="r" t="t"/>
                <a:pathLst>
                  <a:path extrusionOk="0" h="775" w="7931">
                    <a:moveTo>
                      <a:pt x="1" y="0"/>
                    </a:moveTo>
                    <a:lnTo>
                      <a:pt x="1" y="774"/>
                    </a:lnTo>
                    <a:lnTo>
                      <a:pt x="7930" y="774"/>
                    </a:lnTo>
                    <a:lnTo>
                      <a:pt x="79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9"/>
              <p:cNvSpPr/>
              <p:nvPr/>
            </p:nvSpPr>
            <p:spPr>
              <a:xfrm>
                <a:off x="5591750" y="3314525"/>
                <a:ext cx="44075" cy="19375"/>
              </a:xfrm>
              <a:custGeom>
                <a:rect b="b" l="l" r="r" t="t"/>
                <a:pathLst>
                  <a:path extrusionOk="0" h="775" w="1763">
                    <a:moveTo>
                      <a:pt x="1" y="0"/>
                    </a:moveTo>
                    <a:lnTo>
                      <a:pt x="1" y="774"/>
                    </a:lnTo>
                    <a:lnTo>
                      <a:pt x="1763" y="774"/>
                    </a:lnTo>
                    <a:lnTo>
                      <a:pt x="1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9"/>
              <p:cNvSpPr/>
              <p:nvPr/>
            </p:nvSpPr>
            <p:spPr>
              <a:xfrm>
                <a:off x="5350350" y="3365125"/>
                <a:ext cx="168500" cy="19375"/>
              </a:xfrm>
              <a:custGeom>
                <a:rect b="b" l="l" r="r" t="t"/>
                <a:pathLst>
                  <a:path extrusionOk="0" h="775" w="6740">
                    <a:moveTo>
                      <a:pt x="1" y="0"/>
                    </a:moveTo>
                    <a:lnTo>
                      <a:pt x="1" y="774"/>
                    </a:lnTo>
                    <a:lnTo>
                      <a:pt x="6740" y="774"/>
                    </a:lnTo>
                    <a:lnTo>
                      <a:pt x="67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9"/>
              <p:cNvSpPr/>
              <p:nvPr/>
            </p:nvSpPr>
            <p:spPr>
              <a:xfrm>
                <a:off x="5560500" y="3365125"/>
                <a:ext cx="149150" cy="19375"/>
              </a:xfrm>
              <a:custGeom>
                <a:rect b="b" l="l" r="r" t="t"/>
                <a:pathLst>
                  <a:path extrusionOk="0" h="775" w="5966">
                    <a:moveTo>
                      <a:pt x="1" y="0"/>
                    </a:moveTo>
                    <a:lnTo>
                      <a:pt x="1" y="774"/>
                    </a:lnTo>
                    <a:lnTo>
                      <a:pt x="5966" y="774"/>
                    </a:lnTo>
                    <a:lnTo>
                      <a:pt x="5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9"/>
              <p:cNvSpPr/>
              <p:nvPr/>
            </p:nvSpPr>
            <p:spPr>
              <a:xfrm>
                <a:off x="5350350" y="3415725"/>
                <a:ext cx="122075" cy="19375"/>
              </a:xfrm>
              <a:custGeom>
                <a:rect b="b" l="l" r="r" t="t"/>
                <a:pathLst>
                  <a:path extrusionOk="0" h="775" w="4883">
                    <a:moveTo>
                      <a:pt x="1" y="0"/>
                    </a:moveTo>
                    <a:lnTo>
                      <a:pt x="1" y="774"/>
                    </a:lnTo>
                    <a:lnTo>
                      <a:pt x="4882" y="774"/>
                    </a:lnTo>
                    <a:lnTo>
                      <a:pt x="4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9"/>
              <p:cNvSpPr/>
              <p:nvPr/>
            </p:nvSpPr>
            <p:spPr>
              <a:xfrm>
                <a:off x="5508700" y="3415725"/>
                <a:ext cx="200950" cy="19375"/>
              </a:xfrm>
              <a:custGeom>
                <a:rect b="b" l="l" r="r" t="t"/>
                <a:pathLst>
                  <a:path extrusionOk="0" h="775" w="8038">
                    <a:moveTo>
                      <a:pt x="1" y="0"/>
                    </a:moveTo>
                    <a:lnTo>
                      <a:pt x="1" y="774"/>
                    </a:lnTo>
                    <a:lnTo>
                      <a:pt x="8038" y="774"/>
                    </a:lnTo>
                    <a:lnTo>
                      <a:pt x="8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9"/>
              <p:cNvSpPr/>
              <p:nvPr/>
            </p:nvSpPr>
            <p:spPr>
              <a:xfrm>
                <a:off x="5350350" y="3466325"/>
                <a:ext cx="168500" cy="19375"/>
              </a:xfrm>
              <a:custGeom>
                <a:rect b="b" l="l" r="r" t="t"/>
                <a:pathLst>
                  <a:path extrusionOk="0" h="775" w="6740">
                    <a:moveTo>
                      <a:pt x="1" y="1"/>
                    </a:moveTo>
                    <a:lnTo>
                      <a:pt x="1" y="774"/>
                    </a:lnTo>
                    <a:lnTo>
                      <a:pt x="6740" y="774"/>
                    </a:lnTo>
                    <a:lnTo>
                      <a:pt x="67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9"/>
              <p:cNvSpPr/>
              <p:nvPr/>
            </p:nvSpPr>
            <p:spPr>
              <a:xfrm>
                <a:off x="5548000" y="3466325"/>
                <a:ext cx="43475" cy="19375"/>
              </a:xfrm>
              <a:custGeom>
                <a:rect b="b" l="l" r="r" t="t"/>
                <a:pathLst>
                  <a:path extrusionOk="0" h="775" w="1739">
                    <a:moveTo>
                      <a:pt x="1" y="1"/>
                    </a:moveTo>
                    <a:lnTo>
                      <a:pt x="1" y="774"/>
                    </a:lnTo>
                    <a:lnTo>
                      <a:pt x="1739" y="774"/>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9"/>
              <p:cNvSpPr/>
              <p:nvPr/>
            </p:nvSpPr>
            <p:spPr>
              <a:xfrm>
                <a:off x="5350050" y="3030550"/>
                <a:ext cx="363475" cy="233100"/>
              </a:xfrm>
              <a:custGeom>
                <a:rect b="b" l="l" r="r" t="t"/>
                <a:pathLst>
                  <a:path extrusionOk="0" h="9324" w="14539">
                    <a:moveTo>
                      <a:pt x="13622" y="334"/>
                    </a:moveTo>
                    <a:cubicBezTo>
                      <a:pt x="13955" y="334"/>
                      <a:pt x="14241" y="608"/>
                      <a:pt x="14241" y="953"/>
                    </a:cubicBezTo>
                    <a:lnTo>
                      <a:pt x="14241" y="8395"/>
                    </a:lnTo>
                    <a:cubicBezTo>
                      <a:pt x="14241" y="8740"/>
                      <a:pt x="13955" y="9026"/>
                      <a:pt x="13622" y="9026"/>
                    </a:cubicBezTo>
                    <a:lnTo>
                      <a:pt x="953" y="9026"/>
                    </a:lnTo>
                    <a:cubicBezTo>
                      <a:pt x="608" y="9026"/>
                      <a:pt x="322" y="8740"/>
                      <a:pt x="322" y="8395"/>
                    </a:cubicBezTo>
                    <a:lnTo>
                      <a:pt x="322" y="953"/>
                    </a:lnTo>
                    <a:cubicBezTo>
                      <a:pt x="322" y="608"/>
                      <a:pt x="608" y="334"/>
                      <a:pt x="953" y="334"/>
                    </a:cubicBezTo>
                    <a:close/>
                    <a:moveTo>
                      <a:pt x="942" y="1"/>
                    </a:moveTo>
                    <a:cubicBezTo>
                      <a:pt x="418" y="1"/>
                      <a:pt x="1" y="418"/>
                      <a:pt x="1" y="942"/>
                    </a:cubicBezTo>
                    <a:lnTo>
                      <a:pt x="1" y="8383"/>
                    </a:lnTo>
                    <a:cubicBezTo>
                      <a:pt x="1" y="8907"/>
                      <a:pt x="418" y="9323"/>
                      <a:pt x="942" y="9323"/>
                    </a:cubicBezTo>
                    <a:lnTo>
                      <a:pt x="13598" y="9323"/>
                    </a:lnTo>
                    <a:cubicBezTo>
                      <a:pt x="14122" y="9323"/>
                      <a:pt x="14538" y="8907"/>
                      <a:pt x="14538" y="8383"/>
                    </a:cubicBezTo>
                    <a:lnTo>
                      <a:pt x="14538" y="942"/>
                    </a:lnTo>
                    <a:cubicBezTo>
                      <a:pt x="14538" y="418"/>
                      <a:pt x="14122" y="1"/>
                      <a:pt x="13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9"/>
              <p:cNvSpPr/>
              <p:nvPr/>
            </p:nvSpPr>
            <p:spPr>
              <a:xfrm>
                <a:off x="5393525" y="3086825"/>
                <a:ext cx="274150" cy="118475"/>
              </a:xfrm>
              <a:custGeom>
                <a:rect b="b" l="l" r="r" t="t"/>
                <a:pathLst>
                  <a:path extrusionOk="0" h="4739" w="10966">
                    <a:moveTo>
                      <a:pt x="3703" y="0"/>
                    </a:moveTo>
                    <a:lnTo>
                      <a:pt x="0" y="4739"/>
                    </a:lnTo>
                    <a:lnTo>
                      <a:pt x="10966" y="4739"/>
                    </a:lnTo>
                    <a:lnTo>
                      <a:pt x="8466" y="1536"/>
                    </a:lnTo>
                    <a:lnTo>
                      <a:pt x="6680" y="3798"/>
                    </a:lnTo>
                    <a:lnTo>
                      <a:pt x="37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9"/>
              <p:cNvSpPr/>
              <p:nvPr/>
            </p:nvSpPr>
            <p:spPr>
              <a:xfrm>
                <a:off x="5531925" y="3071925"/>
                <a:ext cx="47050" cy="47075"/>
              </a:xfrm>
              <a:custGeom>
                <a:rect b="b" l="l" r="r" t="t"/>
                <a:pathLst>
                  <a:path extrusionOk="0" h="1883" w="1882">
                    <a:moveTo>
                      <a:pt x="941" y="1"/>
                    </a:moveTo>
                    <a:cubicBezTo>
                      <a:pt x="417" y="1"/>
                      <a:pt x="1" y="418"/>
                      <a:pt x="1" y="941"/>
                    </a:cubicBezTo>
                    <a:cubicBezTo>
                      <a:pt x="1" y="1453"/>
                      <a:pt x="417" y="1882"/>
                      <a:pt x="941" y="1882"/>
                    </a:cubicBezTo>
                    <a:cubicBezTo>
                      <a:pt x="1465" y="1882"/>
                      <a:pt x="1882" y="1453"/>
                      <a:pt x="1882" y="941"/>
                    </a:cubicBezTo>
                    <a:cubicBezTo>
                      <a:pt x="1882" y="418"/>
                      <a:pt x="1465" y="1"/>
                      <a:pt x="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9"/>
              <p:cNvSpPr/>
              <p:nvPr/>
            </p:nvSpPr>
            <p:spPr>
              <a:xfrm>
                <a:off x="4951200" y="3310350"/>
                <a:ext cx="305725" cy="220000"/>
              </a:xfrm>
              <a:custGeom>
                <a:rect b="b" l="l" r="r" t="t"/>
                <a:pathLst>
                  <a:path extrusionOk="0" h="8800" w="12229">
                    <a:moveTo>
                      <a:pt x="11312" y="334"/>
                    </a:moveTo>
                    <a:cubicBezTo>
                      <a:pt x="11645" y="334"/>
                      <a:pt x="11931" y="608"/>
                      <a:pt x="11931" y="953"/>
                    </a:cubicBezTo>
                    <a:lnTo>
                      <a:pt x="11931" y="7883"/>
                    </a:lnTo>
                    <a:cubicBezTo>
                      <a:pt x="11931" y="8216"/>
                      <a:pt x="11645" y="8502"/>
                      <a:pt x="11312" y="8502"/>
                    </a:cubicBezTo>
                    <a:lnTo>
                      <a:pt x="953" y="8502"/>
                    </a:lnTo>
                    <a:cubicBezTo>
                      <a:pt x="608" y="8502"/>
                      <a:pt x="322" y="8216"/>
                      <a:pt x="322" y="7883"/>
                    </a:cubicBezTo>
                    <a:lnTo>
                      <a:pt x="322" y="953"/>
                    </a:lnTo>
                    <a:cubicBezTo>
                      <a:pt x="322" y="608"/>
                      <a:pt x="608" y="334"/>
                      <a:pt x="953" y="334"/>
                    </a:cubicBezTo>
                    <a:close/>
                    <a:moveTo>
                      <a:pt x="941" y="1"/>
                    </a:moveTo>
                    <a:cubicBezTo>
                      <a:pt x="417" y="1"/>
                      <a:pt x="1" y="417"/>
                      <a:pt x="1" y="941"/>
                    </a:cubicBezTo>
                    <a:lnTo>
                      <a:pt x="1" y="7859"/>
                    </a:lnTo>
                    <a:cubicBezTo>
                      <a:pt x="1" y="8383"/>
                      <a:pt x="417" y="8799"/>
                      <a:pt x="941" y="8799"/>
                    </a:cubicBezTo>
                    <a:lnTo>
                      <a:pt x="11300" y="8799"/>
                    </a:lnTo>
                    <a:cubicBezTo>
                      <a:pt x="11812" y="8799"/>
                      <a:pt x="12228" y="8383"/>
                      <a:pt x="12228" y="7859"/>
                    </a:cubicBezTo>
                    <a:lnTo>
                      <a:pt x="12228" y="941"/>
                    </a:lnTo>
                    <a:cubicBezTo>
                      <a:pt x="12228" y="417"/>
                      <a:pt x="11812" y="1"/>
                      <a:pt x="11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9"/>
              <p:cNvSpPr/>
              <p:nvPr/>
            </p:nvSpPr>
            <p:spPr>
              <a:xfrm>
                <a:off x="4987825" y="3374950"/>
                <a:ext cx="230100" cy="98850"/>
              </a:xfrm>
              <a:custGeom>
                <a:rect b="b" l="l" r="r" t="t"/>
                <a:pathLst>
                  <a:path extrusionOk="0" h="3954" w="9204">
                    <a:moveTo>
                      <a:pt x="3119" y="0"/>
                    </a:moveTo>
                    <a:lnTo>
                      <a:pt x="0" y="3953"/>
                    </a:lnTo>
                    <a:lnTo>
                      <a:pt x="9204" y="3953"/>
                    </a:lnTo>
                    <a:lnTo>
                      <a:pt x="7108" y="1274"/>
                    </a:lnTo>
                    <a:lnTo>
                      <a:pt x="5620" y="3179"/>
                    </a:lnTo>
                    <a:lnTo>
                      <a:pt x="31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9"/>
              <p:cNvSpPr/>
              <p:nvPr/>
            </p:nvSpPr>
            <p:spPr>
              <a:xfrm>
                <a:off x="5104200" y="3362150"/>
                <a:ext cx="39300" cy="39600"/>
              </a:xfrm>
              <a:custGeom>
                <a:rect b="b" l="l" r="r" t="t"/>
                <a:pathLst>
                  <a:path extrusionOk="0" h="1584" w="1572">
                    <a:moveTo>
                      <a:pt x="786" y="0"/>
                    </a:moveTo>
                    <a:cubicBezTo>
                      <a:pt x="346" y="0"/>
                      <a:pt x="0" y="358"/>
                      <a:pt x="0" y="786"/>
                    </a:cubicBezTo>
                    <a:cubicBezTo>
                      <a:pt x="0" y="1227"/>
                      <a:pt x="358" y="1584"/>
                      <a:pt x="786" y="1584"/>
                    </a:cubicBezTo>
                    <a:cubicBezTo>
                      <a:pt x="1215" y="1584"/>
                      <a:pt x="1572" y="1227"/>
                      <a:pt x="1572" y="786"/>
                    </a:cubicBezTo>
                    <a:cubicBezTo>
                      <a:pt x="1572" y="358"/>
                      <a:pt x="1215"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39"/>
            <p:cNvSpPr/>
            <p:nvPr/>
          </p:nvSpPr>
          <p:spPr>
            <a:xfrm>
              <a:off x="5098250" y="2364125"/>
              <a:ext cx="436675" cy="436975"/>
            </a:xfrm>
            <a:custGeom>
              <a:rect b="b" l="l" r="r" t="t"/>
              <a:pathLst>
                <a:path extrusionOk="0" h="17479" w="17467">
                  <a:moveTo>
                    <a:pt x="8728" y="0"/>
                  </a:moveTo>
                  <a:cubicBezTo>
                    <a:pt x="3906" y="0"/>
                    <a:pt x="0" y="3917"/>
                    <a:pt x="0" y="8739"/>
                  </a:cubicBezTo>
                  <a:cubicBezTo>
                    <a:pt x="0" y="13561"/>
                    <a:pt x="3906" y="17478"/>
                    <a:pt x="8728" y="17478"/>
                  </a:cubicBezTo>
                  <a:cubicBezTo>
                    <a:pt x="13550" y="17478"/>
                    <a:pt x="17467" y="13561"/>
                    <a:pt x="17467" y="8739"/>
                  </a:cubicBezTo>
                  <a:cubicBezTo>
                    <a:pt x="17467" y="7346"/>
                    <a:pt x="17145" y="6036"/>
                    <a:pt x="16562" y="4858"/>
                  </a:cubicBezTo>
                  <a:lnTo>
                    <a:pt x="15300" y="5465"/>
                  </a:lnTo>
                  <a:cubicBezTo>
                    <a:pt x="15788" y="6453"/>
                    <a:pt x="16074" y="7560"/>
                    <a:pt x="16074" y="8739"/>
                  </a:cubicBezTo>
                  <a:cubicBezTo>
                    <a:pt x="16074" y="12787"/>
                    <a:pt x="12776" y="16073"/>
                    <a:pt x="8728" y="16073"/>
                  </a:cubicBezTo>
                  <a:cubicBezTo>
                    <a:pt x="4679" y="16073"/>
                    <a:pt x="1393" y="12787"/>
                    <a:pt x="1393" y="8739"/>
                  </a:cubicBezTo>
                  <a:cubicBezTo>
                    <a:pt x="1393" y="4691"/>
                    <a:pt x="4679" y="1405"/>
                    <a:pt x="8728" y="1405"/>
                  </a:cubicBezTo>
                  <a:lnTo>
                    <a:pt x="87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9"/>
            <p:cNvSpPr/>
            <p:nvPr/>
          </p:nvSpPr>
          <p:spPr>
            <a:xfrm>
              <a:off x="5316125" y="2364400"/>
              <a:ext cx="195875" cy="136350"/>
            </a:xfrm>
            <a:custGeom>
              <a:rect b="b" l="l" r="r" t="t"/>
              <a:pathLst>
                <a:path extrusionOk="0" h="5454" w="7835">
                  <a:moveTo>
                    <a:pt x="1" y="1"/>
                  </a:moveTo>
                  <a:lnTo>
                    <a:pt x="1" y="1394"/>
                  </a:lnTo>
                  <a:cubicBezTo>
                    <a:pt x="2870" y="1394"/>
                    <a:pt x="5358" y="3049"/>
                    <a:pt x="6561" y="5454"/>
                  </a:cubicBezTo>
                  <a:lnTo>
                    <a:pt x="7835" y="4847"/>
                  </a:lnTo>
                  <a:cubicBezTo>
                    <a:pt x="6406" y="1977"/>
                    <a:pt x="3430" y="1"/>
                    <a:pt x="1"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9"/>
            <p:cNvSpPr/>
            <p:nvPr/>
          </p:nvSpPr>
          <p:spPr>
            <a:xfrm>
              <a:off x="5316425" y="2419775"/>
              <a:ext cx="163150" cy="308100"/>
            </a:xfrm>
            <a:custGeom>
              <a:rect b="b" l="l" r="r" t="t"/>
              <a:pathLst>
                <a:path extrusionOk="0" h="12324" w="6526">
                  <a:moveTo>
                    <a:pt x="1" y="1"/>
                  </a:moveTo>
                  <a:lnTo>
                    <a:pt x="1" y="1394"/>
                  </a:lnTo>
                  <a:cubicBezTo>
                    <a:pt x="2834" y="1394"/>
                    <a:pt x="5120" y="3691"/>
                    <a:pt x="5120" y="6513"/>
                  </a:cubicBezTo>
                  <a:cubicBezTo>
                    <a:pt x="5120" y="8502"/>
                    <a:pt x="3989" y="10204"/>
                    <a:pt x="2358" y="11073"/>
                  </a:cubicBezTo>
                  <a:lnTo>
                    <a:pt x="3001" y="12323"/>
                  </a:lnTo>
                  <a:cubicBezTo>
                    <a:pt x="5085" y="11216"/>
                    <a:pt x="6525" y="9037"/>
                    <a:pt x="6525" y="6513"/>
                  </a:cubicBezTo>
                  <a:cubicBezTo>
                    <a:pt x="6525" y="2918"/>
                    <a:pt x="3596" y="1"/>
                    <a:pt x="1"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9"/>
            <p:cNvSpPr/>
            <p:nvPr/>
          </p:nvSpPr>
          <p:spPr>
            <a:xfrm>
              <a:off x="5153300" y="2419775"/>
              <a:ext cx="237575" cy="325950"/>
            </a:xfrm>
            <a:custGeom>
              <a:rect b="b" l="l" r="r" t="t"/>
              <a:pathLst>
                <a:path extrusionOk="0" h="13038" w="9503">
                  <a:moveTo>
                    <a:pt x="6514" y="1"/>
                  </a:moveTo>
                  <a:cubicBezTo>
                    <a:pt x="2918" y="1"/>
                    <a:pt x="1" y="2929"/>
                    <a:pt x="1" y="6513"/>
                  </a:cubicBezTo>
                  <a:cubicBezTo>
                    <a:pt x="1" y="10121"/>
                    <a:pt x="2930" y="13038"/>
                    <a:pt x="6514" y="13038"/>
                  </a:cubicBezTo>
                  <a:cubicBezTo>
                    <a:pt x="7585" y="13038"/>
                    <a:pt x="8609" y="12764"/>
                    <a:pt x="9502" y="12300"/>
                  </a:cubicBezTo>
                  <a:lnTo>
                    <a:pt x="8871" y="11049"/>
                  </a:lnTo>
                  <a:cubicBezTo>
                    <a:pt x="8169" y="11430"/>
                    <a:pt x="7359" y="11633"/>
                    <a:pt x="6514" y="11633"/>
                  </a:cubicBezTo>
                  <a:cubicBezTo>
                    <a:pt x="3692" y="11633"/>
                    <a:pt x="1394" y="9347"/>
                    <a:pt x="1394" y="6513"/>
                  </a:cubicBezTo>
                  <a:cubicBezTo>
                    <a:pt x="1394" y="3691"/>
                    <a:pt x="3692" y="1394"/>
                    <a:pt x="6514" y="1394"/>
                  </a:cubicBezTo>
                  <a:lnTo>
                    <a:pt x="65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9"/>
            <p:cNvSpPr/>
            <p:nvPr/>
          </p:nvSpPr>
          <p:spPr>
            <a:xfrm>
              <a:off x="5226225" y="2473650"/>
              <a:ext cx="198875" cy="218200"/>
            </a:xfrm>
            <a:custGeom>
              <a:rect b="b" l="l" r="r" t="t"/>
              <a:pathLst>
                <a:path extrusionOk="0" h="8728" w="7955">
                  <a:moveTo>
                    <a:pt x="3597" y="1"/>
                  </a:moveTo>
                  <a:lnTo>
                    <a:pt x="3597" y="1405"/>
                  </a:lnTo>
                  <a:cubicBezTo>
                    <a:pt x="5240" y="1405"/>
                    <a:pt x="6561" y="2727"/>
                    <a:pt x="6561" y="4358"/>
                  </a:cubicBezTo>
                  <a:cubicBezTo>
                    <a:pt x="6561" y="6001"/>
                    <a:pt x="5240" y="7323"/>
                    <a:pt x="3597" y="7323"/>
                  </a:cubicBezTo>
                  <a:cubicBezTo>
                    <a:pt x="2573" y="7323"/>
                    <a:pt x="1680" y="6799"/>
                    <a:pt x="1144" y="6013"/>
                  </a:cubicBezTo>
                  <a:lnTo>
                    <a:pt x="1" y="6823"/>
                  </a:lnTo>
                  <a:cubicBezTo>
                    <a:pt x="787" y="7966"/>
                    <a:pt x="2108" y="8728"/>
                    <a:pt x="3597" y="8728"/>
                  </a:cubicBezTo>
                  <a:cubicBezTo>
                    <a:pt x="6014" y="8728"/>
                    <a:pt x="7954" y="6763"/>
                    <a:pt x="7954" y="4358"/>
                  </a:cubicBezTo>
                  <a:cubicBezTo>
                    <a:pt x="7954" y="1965"/>
                    <a:pt x="6014" y="1"/>
                    <a:pt x="3597"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9"/>
            <p:cNvSpPr/>
            <p:nvPr/>
          </p:nvSpPr>
          <p:spPr>
            <a:xfrm>
              <a:off x="5207175" y="2473650"/>
              <a:ext cx="108975" cy="170575"/>
            </a:xfrm>
            <a:custGeom>
              <a:rect b="b" l="l" r="r" t="t"/>
              <a:pathLst>
                <a:path extrusionOk="0" h="6823" w="4359">
                  <a:moveTo>
                    <a:pt x="4359" y="1"/>
                  </a:moveTo>
                  <a:cubicBezTo>
                    <a:pt x="1954" y="1"/>
                    <a:pt x="1" y="1965"/>
                    <a:pt x="1" y="4358"/>
                  </a:cubicBezTo>
                  <a:cubicBezTo>
                    <a:pt x="1" y="5275"/>
                    <a:pt x="287" y="6120"/>
                    <a:pt x="763" y="6823"/>
                  </a:cubicBezTo>
                  <a:lnTo>
                    <a:pt x="1906" y="6013"/>
                  </a:lnTo>
                  <a:cubicBezTo>
                    <a:pt x="1596" y="5537"/>
                    <a:pt x="1394" y="4977"/>
                    <a:pt x="1394" y="4358"/>
                  </a:cubicBezTo>
                  <a:cubicBezTo>
                    <a:pt x="1394" y="2727"/>
                    <a:pt x="2727" y="1394"/>
                    <a:pt x="4359" y="1394"/>
                  </a:cubicBezTo>
                  <a:lnTo>
                    <a:pt x="4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9"/>
            <p:cNvSpPr/>
            <p:nvPr/>
          </p:nvSpPr>
          <p:spPr>
            <a:xfrm>
              <a:off x="3696575" y="2415300"/>
              <a:ext cx="47950" cy="398000"/>
            </a:xfrm>
            <a:custGeom>
              <a:rect b="b" l="l" r="r" t="t"/>
              <a:pathLst>
                <a:path extrusionOk="0" h="15920" w="1918">
                  <a:moveTo>
                    <a:pt x="1" y="1"/>
                  </a:moveTo>
                  <a:lnTo>
                    <a:pt x="1" y="15919"/>
                  </a:lnTo>
                  <a:lnTo>
                    <a:pt x="1918" y="15919"/>
                  </a:lnTo>
                  <a:lnTo>
                    <a:pt x="1918" y="15622"/>
                  </a:lnTo>
                  <a:lnTo>
                    <a:pt x="298" y="15622"/>
                  </a:lnTo>
                  <a:lnTo>
                    <a:pt x="298" y="310"/>
                  </a:lnTo>
                  <a:lnTo>
                    <a:pt x="1918" y="310"/>
                  </a:lnTo>
                  <a:lnTo>
                    <a:pt x="19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9"/>
            <p:cNvSpPr/>
            <p:nvPr/>
          </p:nvSpPr>
          <p:spPr>
            <a:xfrm>
              <a:off x="5573900" y="2609375"/>
              <a:ext cx="44375" cy="412275"/>
            </a:xfrm>
            <a:custGeom>
              <a:rect b="b" l="l" r="r" t="t"/>
              <a:pathLst>
                <a:path extrusionOk="0" h="16491" w="1775">
                  <a:moveTo>
                    <a:pt x="0" y="1"/>
                  </a:moveTo>
                  <a:lnTo>
                    <a:pt x="0" y="322"/>
                  </a:lnTo>
                  <a:lnTo>
                    <a:pt x="1465" y="322"/>
                  </a:lnTo>
                  <a:lnTo>
                    <a:pt x="1465" y="16491"/>
                  </a:lnTo>
                  <a:lnTo>
                    <a:pt x="1774" y="16491"/>
                  </a:lnTo>
                  <a:lnTo>
                    <a:pt x="17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9"/>
            <p:cNvSpPr/>
            <p:nvPr/>
          </p:nvSpPr>
          <p:spPr>
            <a:xfrm>
              <a:off x="4013875" y="2296531"/>
              <a:ext cx="59850" cy="59850"/>
            </a:xfrm>
            <a:custGeom>
              <a:rect b="b" l="l" r="r" t="t"/>
              <a:pathLst>
                <a:path extrusionOk="0" h="2394" w="2394">
                  <a:moveTo>
                    <a:pt x="1" y="1"/>
                  </a:moveTo>
                  <a:lnTo>
                    <a:pt x="1" y="2394"/>
                  </a:lnTo>
                  <a:lnTo>
                    <a:pt x="2394" y="2394"/>
                  </a:lnTo>
                  <a:lnTo>
                    <a:pt x="2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9"/>
            <p:cNvSpPr/>
            <p:nvPr/>
          </p:nvSpPr>
          <p:spPr>
            <a:xfrm>
              <a:off x="4456200" y="2685556"/>
              <a:ext cx="58075" cy="58075"/>
            </a:xfrm>
            <a:custGeom>
              <a:rect b="b" l="l" r="r" t="t"/>
              <a:pathLst>
                <a:path extrusionOk="0" h="2323" w="2323">
                  <a:moveTo>
                    <a:pt x="0" y="1"/>
                  </a:moveTo>
                  <a:lnTo>
                    <a:pt x="0" y="2323"/>
                  </a:lnTo>
                  <a:lnTo>
                    <a:pt x="2322" y="2323"/>
                  </a:lnTo>
                  <a:lnTo>
                    <a:pt x="232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9"/>
            <p:cNvSpPr/>
            <p:nvPr/>
          </p:nvSpPr>
          <p:spPr>
            <a:xfrm>
              <a:off x="4421975" y="2714731"/>
              <a:ext cx="64900" cy="64625"/>
            </a:xfrm>
            <a:custGeom>
              <a:rect b="b" l="l" r="r" t="t"/>
              <a:pathLst>
                <a:path extrusionOk="0" h="2585" w="2596">
                  <a:moveTo>
                    <a:pt x="0" y="1"/>
                  </a:moveTo>
                  <a:lnTo>
                    <a:pt x="0" y="2584"/>
                  </a:lnTo>
                  <a:lnTo>
                    <a:pt x="2596" y="2584"/>
                  </a:lnTo>
                  <a:lnTo>
                    <a:pt x="259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9"/>
            <p:cNvSpPr/>
            <p:nvPr/>
          </p:nvSpPr>
          <p:spPr>
            <a:xfrm>
              <a:off x="4347250" y="2720981"/>
              <a:ext cx="31575" cy="31575"/>
            </a:xfrm>
            <a:custGeom>
              <a:rect b="b" l="l" r="r" t="t"/>
              <a:pathLst>
                <a:path extrusionOk="0" h="1263" w="1263">
                  <a:moveTo>
                    <a:pt x="1" y="1"/>
                  </a:moveTo>
                  <a:lnTo>
                    <a:pt x="1" y="1263"/>
                  </a:lnTo>
                  <a:lnTo>
                    <a:pt x="1263" y="1263"/>
                  </a:lnTo>
                  <a:lnTo>
                    <a:pt x="126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9"/>
            <p:cNvSpPr/>
            <p:nvPr/>
          </p:nvSpPr>
          <p:spPr>
            <a:xfrm>
              <a:off x="3357250" y="2672756"/>
              <a:ext cx="61350" cy="61350"/>
            </a:xfrm>
            <a:custGeom>
              <a:rect b="b" l="l" r="r" t="t"/>
              <a:pathLst>
                <a:path extrusionOk="0" h="2454" w="2454">
                  <a:moveTo>
                    <a:pt x="1" y="1"/>
                  </a:moveTo>
                  <a:lnTo>
                    <a:pt x="1" y="2454"/>
                  </a:lnTo>
                  <a:lnTo>
                    <a:pt x="2453" y="2454"/>
                  </a:lnTo>
                  <a:lnTo>
                    <a:pt x="245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3345650" y="2572456"/>
              <a:ext cx="32175" cy="32175"/>
            </a:xfrm>
            <a:custGeom>
              <a:rect b="b" l="l" r="r" t="t"/>
              <a:pathLst>
                <a:path extrusionOk="0" h="1287" w="1287">
                  <a:moveTo>
                    <a:pt x="0" y="1"/>
                  </a:moveTo>
                  <a:lnTo>
                    <a:pt x="0" y="1286"/>
                  </a:lnTo>
                  <a:lnTo>
                    <a:pt x="1286" y="1286"/>
                  </a:lnTo>
                  <a:lnTo>
                    <a:pt x="128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9"/>
            <p:cNvSpPr/>
            <p:nvPr/>
          </p:nvSpPr>
          <p:spPr>
            <a:xfrm>
              <a:off x="3230750" y="2632281"/>
              <a:ext cx="26800" cy="26825"/>
            </a:xfrm>
            <a:custGeom>
              <a:rect b="b" l="l" r="r" t="t"/>
              <a:pathLst>
                <a:path extrusionOk="0" h="1073" w="1072">
                  <a:moveTo>
                    <a:pt x="0" y="1"/>
                  </a:moveTo>
                  <a:lnTo>
                    <a:pt x="0" y="1072"/>
                  </a:lnTo>
                  <a:lnTo>
                    <a:pt x="1072" y="1072"/>
                  </a:lnTo>
                  <a:lnTo>
                    <a:pt x="107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9"/>
            <p:cNvSpPr/>
            <p:nvPr/>
          </p:nvSpPr>
          <p:spPr>
            <a:xfrm>
              <a:off x="5046750" y="2746581"/>
              <a:ext cx="35150" cy="35150"/>
            </a:xfrm>
            <a:custGeom>
              <a:rect b="b" l="l" r="r" t="t"/>
              <a:pathLst>
                <a:path extrusionOk="0" h="1406" w="1406">
                  <a:moveTo>
                    <a:pt x="0" y="1"/>
                  </a:moveTo>
                  <a:lnTo>
                    <a:pt x="0" y="1406"/>
                  </a:lnTo>
                  <a:lnTo>
                    <a:pt x="1405" y="1406"/>
                  </a:lnTo>
                  <a:lnTo>
                    <a:pt x="1405"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5704875" y="2194731"/>
              <a:ext cx="110150" cy="110150"/>
            </a:xfrm>
            <a:custGeom>
              <a:rect b="b" l="l" r="r" t="t"/>
              <a:pathLst>
                <a:path extrusionOk="0" h="4406" w="4406">
                  <a:moveTo>
                    <a:pt x="0" y="1"/>
                  </a:moveTo>
                  <a:lnTo>
                    <a:pt x="0" y="4406"/>
                  </a:lnTo>
                  <a:lnTo>
                    <a:pt x="4406" y="4406"/>
                  </a:lnTo>
                  <a:lnTo>
                    <a:pt x="440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9"/>
            <p:cNvSpPr/>
            <p:nvPr/>
          </p:nvSpPr>
          <p:spPr>
            <a:xfrm>
              <a:off x="5776000" y="2264381"/>
              <a:ext cx="74750" cy="75050"/>
            </a:xfrm>
            <a:custGeom>
              <a:rect b="b" l="l" r="r" t="t"/>
              <a:pathLst>
                <a:path extrusionOk="0" h="3002" w="2990">
                  <a:moveTo>
                    <a:pt x="1" y="1"/>
                  </a:moveTo>
                  <a:lnTo>
                    <a:pt x="1" y="3001"/>
                  </a:lnTo>
                  <a:lnTo>
                    <a:pt x="2989" y="3001"/>
                  </a:lnTo>
                  <a:lnTo>
                    <a:pt x="298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9"/>
            <p:cNvSpPr/>
            <p:nvPr/>
          </p:nvSpPr>
          <p:spPr>
            <a:xfrm>
              <a:off x="5867675" y="2151881"/>
              <a:ext cx="68800" cy="68775"/>
            </a:xfrm>
            <a:custGeom>
              <a:rect b="b" l="l" r="r" t="t"/>
              <a:pathLst>
                <a:path extrusionOk="0" h="2751" w="2752">
                  <a:moveTo>
                    <a:pt x="1" y="0"/>
                  </a:moveTo>
                  <a:lnTo>
                    <a:pt x="1" y="2750"/>
                  </a:lnTo>
                  <a:lnTo>
                    <a:pt x="2751" y="2750"/>
                  </a:lnTo>
                  <a:lnTo>
                    <a:pt x="275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5867675" y="2446256"/>
              <a:ext cx="58075" cy="58075"/>
            </a:xfrm>
            <a:custGeom>
              <a:rect b="b" l="l" r="r" t="t"/>
              <a:pathLst>
                <a:path extrusionOk="0" h="2323" w="2323">
                  <a:moveTo>
                    <a:pt x="1" y="0"/>
                  </a:moveTo>
                  <a:lnTo>
                    <a:pt x="1" y="2322"/>
                  </a:lnTo>
                  <a:lnTo>
                    <a:pt x="2323" y="2322"/>
                  </a:lnTo>
                  <a:lnTo>
                    <a:pt x="232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9"/>
            <p:cNvSpPr/>
            <p:nvPr/>
          </p:nvSpPr>
          <p:spPr>
            <a:xfrm>
              <a:off x="3257825" y="3344300"/>
              <a:ext cx="66700" cy="66675"/>
            </a:xfrm>
            <a:custGeom>
              <a:rect b="b" l="l" r="r" t="t"/>
              <a:pathLst>
                <a:path extrusionOk="0" h="2667" w="2668">
                  <a:moveTo>
                    <a:pt x="1" y="0"/>
                  </a:moveTo>
                  <a:lnTo>
                    <a:pt x="1" y="2667"/>
                  </a:lnTo>
                  <a:lnTo>
                    <a:pt x="2668" y="2667"/>
                  </a:lnTo>
                  <a:lnTo>
                    <a:pt x="2668"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9"/>
            <p:cNvSpPr/>
            <p:nvPr/>
          </p:nvSpPr>
          <p:spPr>
            <a:xfrm>
              <a:off x="3387025" y="3418400"/>
              <a:ext cx="27700" cy="28000"/>
            </a:xfrm>
            <a:custGeom>
              <a:rect b="b" l="l" r="r" t="t"/>
              <a:pathLst>
                <a:path extrusionOk="0" h="1120" w="1108">
                  <a:moveTo>
                    <a:pt x="0" y="1"/>
                  </a:moveTo>
                  <a:lnTo>
                    <a:pt x="0" y="1120"/>
                  </a:lnTo>
                  <a:lnTo>
                    <a:pt x="1108" y="1120"/>
                  </a:lnTo>
                  <a:lnTo>
                    <a:pt x="110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5914425" y="3274631"/>
              <a:ext cx="71150" cy="71150"/>
            </a:xfrm>
            <a:custGeom>
              <a:rect b="b" l="l" r="r" t="t"/>
              <a:pathLst>
                <a:path extrusionOk="0" h="2846" w="2846">
                  <a:moveTo>
                    <a:pt x="0" y="0"/>
                  </a:moveTo>
                  <a:lnTo>
                    <a:pt x="0" y="2846"/>
                  </a:lnTo>
                  <a:lnTo>
                    <a:pt x="2846" y="2846"/>
                  </a:lnTo>
                  <a:lnTo>
                    <a:pt x="284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p:nvPr/>
          </p:nvSpPr>
          <p:spPr>
            <a:xfrm>
              <a:off x="5966500" y="3328506"/>
              <a:ext cx="55700" cy="55975"/>
            </a:xfrm>
            <a:custGeom>
              <a:rect b="b" l="l" r="r" t="t"/>
              <a:pathLst>
                <a:path extrusionOk="0" h="2239" w="2228">
                  <a:moveTo>
                    <a:pt x="1" y="0"/>
                  </a:moveTo>
                  <a:lnTo>
                    <a:pt x="1" y="2239"/>
                  </a:lnTo>
                  <a:lnTo>
                    <a:pt x="2227" y="2239"/>
                  </a:lnTo>
                  <a:lnTo>
                    <a:pt x="22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9"/>
            <p:cNvSpPr/>
            <p:nvPr/>
          </p:nvSpPr>
          <p:spPr>
            <a:xfrm>
              <a:off x="6045100" y="3281481"/>
              <a:ext cx="36025" cy="36025"/>
            </a:xfrm>
            <a:custGeom>
              <a:rect b="b" l="l" r="r" t="t"/>
              <a:pathLst>
                <a:path extrusionOk="0" h="1441" w="1441">
                  <a:moveTo>
                    <a:pt x="0" y="0"/>
                  </a:moveTo>
                  <a:lnTo>
                    <a:pt x="0" y="1441"/>
                  </a:lnTo>
                  <a:lnTo>
                    <a:pt x="1441" y="1441"/>
                  </a:lnTo>
                  <a:lnTo>
                    <a:pt x="144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5884650" y="3232956"/>
              <a:ext cx="23850" cy="23825"/>
            </a:xfrm>
            <a:custGeom>
              <a:rect b="b" l="l" r="r" t="t"/>
              <a:pathLst>
                <a:path extrusionOk="0" h="953" w="954">
                  <a:moveTo>
                    <a:pt x="1" y="0"/>
                  </a:moveTo>
                  <a:lnTo>
                    <a:pt x="1" y="953"/>
                  </a:lnTo>
                  <a:lnTo>
                    <a:pt x="953" y="953"/>
                  </a:lnTo>
                  <a:lnTo>
                    <a:pt x="9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84"/>
          <p:cNvSpPr txBox="1"/>
          <p:nvPr>
            <p:ph type="title"/>
          </p:nvPr>
        </p:nvSpPr>
        <p:spPr>
          <a:xfrm>
            <a:off x="720475" y="3710100"/>
            <a:ext cx="4166100" cy="42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471" name="Google Shape;3471;p84"/>
          <p:cNvSpPr txBox="1"/>
          <p:nvPr>
            <p:ph idx="1" type="subTitle"/>
          </p:nvPr>
        </p:nvSpPr>
        <p:spPr>
          <a:xfrm>
            <a:off x="720475" y="954200"/>
            <a:ext cx="4166100" cy="27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2500"/>
              <a:t>In this case, collaborators are already inside the system, so if they have permission high enough, it will be very dangerous.</a:t>
            </a:r>
            <a:endParaRPr i="1" sz="25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472" name="Google Shape;3472;p84"/>
          <p:cNvGrpSpPr/>
          <p:nvPr/>
        </p:nvGrpSpPr>
        <p:grpSpPr>
          <a:xfrm flipH="1">
            <a:off x="4960770" y="622090"/>
            <a:ext cx="4023614" cy="3946795"/>
            <a:chOff x="574956" y="-253549"/>
            <a:chExt cx="3441045" cy="3375349"/>
          </a:xfrm>
        </p:grpSpPr>
        <p:sp>
          <p:nvSpPr>
            <p:cNvPr id="3473" name="Google Shape;3473;p84"/>
            <p:cNvSpPr/>
            <p:nvPr/>
          </p:nvSpPr>
          <p:spPr>
            <a:xfrm>
              <a:off x="1092425" y="2833800"/>
              <a:ext cx="1967250" cy="210675"/>
            </a:xfrm>
            <a:custGeom>
              <a:rect b="b" l="l" r="r" t="t"/>
              <a:pathLst>
                <a:path extrusionOk="0" h="8427" w="78690">
                  <a:moveTo>
                    <a:pt x="39335" y="0"/>
                  </a:moveTo>
                  <a:cubicBezTo>
                    <a:pt x="17613" y="0"/>
                    <a:pt x="0" y="1883"/>
                    <a:pt x="0" y="4204"/>
                  </a:cubicBezTo>
                  <a:cubicBezTo>
                    <a:pt x="0" y="6524"/>
                    <a:pt x="17613" y="8426"/>
                    <a:pt x="39335" y="8426"/>
                  </a:cubicBezTo>
                  <a:cubicBezTo>
                    <a:pt x="61076" y="8426"/>
                    <a:pt x="78689" y="6524"/>
                    <a:pt x="78689" y="4204"/>
                  </a:cubicBezTo>
                  <a:cubicBezTo>
                    <a:pt x="78689" y="1883"/>
                    <a:pt x="61076" y="0"/>
                    <a:pt x="39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4"/>
            <p:cNvSpPr/>
            <p:nvPr/>
          </p:nvSpPr>
          <p:spPr>
            <a:xfrm>
              <a:off x="1144725" y="2839500"/>
              <a:ext cx="1862650" cy="198775"/>
            </a:xfrm>
            <a:custGeom>
              <a:rect b="b" l="l" r="r" t="t"/>
              <a:pathLst>
                <a:path extrusionOk="0" h="7951" w="74506">
                  <a:moveTo>
                    <a:pt x="37243" y="0"/>
                  </a:moveTo>
                  <a:cubicBezTo>
                    <a:pt x="16663" y="0"/>
                    <a:pt x="0" y="1788"/>
                    <a:pt x="0" y="3976"/>
                  </a:cubicBezTo>
                  <a:cubicBezTo>
                    <a:pt x="0" y="6182"/>
                    <a:pt x="16663" y="7951"/>
                    <a:pt x="37243" y="7951"/>
                  </a:cubicBezTo>
                  <a:cubicBezTo>
                    <a:pt x="57824" y="7951"/>
                    <a:pt x="74505" y="6182"/>
                    <a:pt x="74505" y="3976"/>
                  </a:cubicBezTo>
                  <a:cubicBezTo>
                    <a:pt x="74505" y="1788"/>
                    <a:pt x="57824" y="0"/>
                    <a:pt x="372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4"/>
            <p:cNvSpPr/>
            <p:nvPr/>
          </p:nvSpPr>
          <p:spPr>
            <a:xfrm>
              <a:off x="1266450" y="2852800"/>
              <a:ext cx="1619175" cy="149825"/>
            </a:xfrm>
            <a:custGeom>
              <a:rect b="b" l="l" r="r" t="t"/>
              <a:pathLst>
                <a:path extrusionOk="0" h="5993" w="64767">
                  <a:moveTo>
                    <a:pt x="32374" y="1"/>
                  </a:moveTo>
                  <a:cubicBezTo>
                    <a:pt x="14495" y="1"/>
                    <a:pt x="1" y="1351"/>
                    <a:pt x="1" y="2987"/>
                  </a:cubicBezTo>
                  <a:cubicBezTo>
                    <a:pt x="1" y="4642"/>
                    <a:pt x="14495" y="5992"/>
                    <a:pt x="32374" y="5992"/>
                  </a:cubicBezTo>
                  <a:cubicBezTo>
                    <a:pt x="50273" y="5992"/>
                    <a:pt x="64767" y="4642"/>
                    <a:pt x="64767" y="2987"/>
                  </a:cubicBezTo>
                  <a:cubicBezTo>
                    <a:pt x="64767" y="1351"/>
                    <a:pt x="50273" y="1"/>
                    <a:pt x="32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4"/>
            <p:cNvSpPr/>
            <p:nvPr/>
          </p:nvSpPr>
          <p:spPr>
            <a:xfrm>
              <a:off x="3217525" y="1429375"/>
              <a:ext cx="531175" cy="534700"/>
            </a:xfrm>
            <a:custGeom>
              <a:rect b="b" l="l" r="r" t="t"/>
              <a:pathLst>
                <a:path extrusionOk="0" h="21388" w="21247">
                  <a:moveTo>
                    <a:pt x="15186" y="0"/>
                  </a:moveTo>
                  <a:cubicBezTo>
                    <a:pt x="14942" y="0"/>
                    <a:pt x="14696" y="71"/>
                    <a:pt x="14475" y="218"/>
                  </a:cubicBezTo>
                  <a:cubicBezTo>
                    <a:pt x="11356" y="2234"/>
                    <a:pt x="8712" y="4897"/>
                    <a:pt x="6715" y="8035"/>
                  </a:cubicBezTo>
                  <a:cubicBezTo>
                    <a:pt x="6543" y="6685"/>
                    <a:pt x="6696" y="5296"/>
                    <a:pt x="7076" y="3984"/>
                  </a:cubicBezTo>
                  <a:cubicBezTo>
                    <a:pt x="7266" y="3280"/>
                    <a:pt x="6924" y="2538"/>
                    <a:pt x="6258" y="2253"/>
                  </a:cubicBezTo>
                  <a:lnTo>
                    <a:pt x="6239" y="2253"/>
                  </a:lnTo>
                  <a:cubicBezTo>
                    <a:pt x="6053" y="2165"/>
                    <a:pt x="5855" y="2124"/>
                    <a:pt x="5659" y="2124"/>
                  </a:cubicBezTo>
                  <a:cubicBezTo>
                    <a:pt x="5134" y="2124"/>
                    <a:pt x="4619" y="2420"/>
                    <a:pt x="4356" y="2919"/>
                  </a:cubicBezTo>
                  <a:cubicBezTo>
                    <a:pt x="2701" y="6171"/>
                    <a:pt x="2245" y="10033"/>
                    <a:pt x="3158" y="13570"/>
                  </a:cubicBezTo>
                  <a:lnTo>
                    <a:pt x="0" y="16861"/>
                  </a:lnTo>
                  <a:cubicBezTo>
                    <a:pt x="1845" y="18345"/>
                    <a:pt x="3671" y="19866"/>
                    <a:pt x="5497" y="21388"/>
                  </a:cubicBezTo>
                  <a:lnTo>
                    <a:pt x="7704" y="17679"/>
                  </a:lnTo>
                  <a:cubicBezTo>
                    <a:pt x="10443" y="17299"/>
                    <a:pt x="13011" y="15777"/>
                    <a:pt x="14684" y="13570"/>
                  </a:cubicBezTo>
                  <a:cubicBezTo>
                    <a:pt x="16434" y="13019"/>
                    <a:pt x="18222" y="12543"/>
                    <a:pt x="19972" y="12030"/>
                  </a:cubicBezTo>
                  <a:cubicBezTo>
                    <a:pt x="20448" y="11878"/>
                    <a:pt x="20695" y="11383"/>
                    <a:pt x="20543" y="10927"/>
                  </a:cubicBezTo>
                  <a:lnTo>
                    <a:pt x="20543" y="10908"/>
                  </a:lnTo>
                  <a:cubicBezTo>
                    <a:pt x="20429" y="10549"/>
                    <a:pt x="20092" y="10317"/>
                    <a:pt x="19735" y="10317"/>
                  </a:cubicBezTo>
                  <a:cubicBezTo>
                    <a:pt x="19675" y="10317"/>
                    <a:pt x="19614" y="10323"/>
                    <a:pt x="19554" y="10337"/>
                  </a:cubicBezTo>
                  <a:cubicBezTo>
                    <a:pt x="18127" y="10641"/>
                    <a:pt x="16548" y="11003"/>
                    <a:pt x="15179" y="11307"/>
                  </a:cubicBezTo>
                  <a:cubicBezTo>
                    <a:pt x="16777" y="10489"/>
                    <a:pt x="18489" y="9690"/>
                    <a:pt x="20219" y="9158"/>
                  </a:cubicBezTo>
                  <a:cubicBezTo>
                    <a:pt x="20866" y="8929"/>
                    <a:pt x="21247" y="8245"/>
                    <a:pt x="21056" y="7579"/>
                  </a:cubicBezTo>
                  <a:lnTo>
                    <a:pt x="21056" y="7560"/>
                  </a:lnTo>
                  <a:cubicBezTo>
                    <a:pt x="20897" y="7002"/>
                    <a:pt x="20403" y="6644"/>
                    <a:pt x="19855" y="6644"/>
                  </a:cubicBezTo>
                  <a:cubicBezTo>
                    <a:pt x="19750" y="6644"/>
                    <a:pt x="19642" y="6657"/>
                    <a:pt x="19535" y="6685"/>
                  </a:cubicBezTo>
                  <a:cubicBezTo>
                    <a:pt x="17633" y="7160"/>
                    <a:pt x="15769" y="7826"/>
                    <a:pt x="14057" y="8720"/>
                  </a:cubicBezTo>
                  <a:cubicBezTo>
                    <a:pt x="15731" y="7408"/>
                    <a:pt x="17633" y="6362"/>
                    <a:pt x="19630" y="5601"/>
                  </a:cubicBezTo>
                  <a:cubicBezTo>
                    <a:pt x="20391" y="5296"/>
                    <a:pt x="20733" y="4459"/>
                    <a:pt x="20429" y="3737"/>
                  </a:cubicBezTo>
                  <a:lnTo>
                    <a:pt x="20429" y="3699"/>
                  </a:lnTo>
                  <a:cubicBezTo>
                    <a:pt x="20208" y="3169"/>
                    <a:pt x="19679" y="2855"/>
                    <a:pt x="19125" y="2855"/>
                  </a:cubicBezTo>
                  <a:cubicBezTo>
                    <a:pt x="18964" y="2855"/>
                    <a:pt x="18800" y="2882"/>
                    <a:pt x="18641" y="2938"/>
                  </a:cubicBezTo>
                  <a:cubicBezTo>
                    <a:pt x="16149" y="3889"/>
                    <a:pt x="13771" y="5220"/>
                    <a:pt x="11679" y="6894"/>
                  </a:cubicBezTo>
                  <a:cubicBezTo>
                    <a:pt x="12896" y="5201"/>
                    <a:pt x="14361" y="3661"/>
                    <a:pt x="16016" y="2329"/>
                  </a:cubicBezTo>
                  <a:cubicBezTo>
                    <a:pt x="16548" y="1873"/>
                    <a:pt x="16644" y="1093"/>
                    <a:pt x="16225" y="522"/>
                  </a:cubicBezTo>
                  <a:cubicBezTo>
                    <a:pt x="16206" y="522"/>
                    <a:pt x="16206" y="503"/>
                    <a:pt x="16206" y="503"/>
                  </a:cubicBezTo>
                  <a:cubicBezTo>
                    <a:pt x="15950" y="177"/>
                    <a:pt x="15572" y="0"/>
                    <a:pt x="15186"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4"/>
            <p:cNvSpPr/>
            <p:nvPr/>
          </p:nvSpPr>
          <p:spPr>
            <a:xfrm>
              <a:off x="3385375" y="1630725"/>
              <a:ext cx="114150" cy="166925"/>
            </a:xfrm>
            <a:custGeom>
              <a:rect b="b" l="l" r="r" t="t"/>
              <a:pathLst>
                <a:path extrusionOk="0" h="6677" w="4566">
                  <a:moveTo>
                    <a:pt x="1" y="0"/>
                  </a:moveTo>
                  <a:lnTo>
                    <a:pt x="1" y="0"/>
                  </a:lnTo>
                  <a:cubicBezTo>
                    <a:pt x="2721" y="2302"/>
                    <a:pt x="1294" y="5897"/>
                    <a:pt x="438" y="6677"/>
                  </a:cubicBezTo>
                  <a:cubicBezTo>
                    <a:pt x="4566" y="4014"/>
                    <a:pt x="1865" y="76"/>
                    <a:pt x="1" y="0"/>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4"/>
            <p:cNvSpPr/>
            <p:nvPr/>
          </p:nvSpPr>
          <p:spPr>
            <a:xfrm>
              <a:off x="1429075" y="1653850"/>
              <a:ext cx="2023375" cy="1467950"/>
            </a:xfrm>
            <a:custGeom>
              <a:rect b="b" l="l" r="r" t="t"/>
              <a:pathLst>
                <a:path extrusionOk="0" h="58718" w="80935">
                  <a:moveTo>
                    <a:pt x="35578" y="1"/>
                  </a:moveTo>
                  <a:cubicBezTo>
                    <a:pt x="34955" y="1"/>
                    <a:pt x="34330" y="47"/>
                    <a:pt x="33706" y="141"/>
                  </a:cubicBezTo>
                  <a:lnTo>
                    <a:pt x="25375" y="1415"/>
                  </a:lnTo>
                  <a:lnTo>
                    <a:pt x="15256" y="1567"/>
                  </a:lnTo>
                  <a:lnTo>
                    <a:pt x="6544" y="103"/>
                  </a:lnTo>
                  <a:lnTo>
                    <a:pt x="1" y="32628"/>
                  </a:lnTo>
                  <a:lnTo>
                    <a:pt x="2911" y="58572"/>
                  </a:lnTo>
                  <a:cubicBezTo>
                    <a:pt x="7905" y="56799"/>
                    <a:pt x="12098" y="56203"/>
                    <a:pt x="15775" y="56203"/>
                  </a:cubicBezTo>
                  <a:cubicBezTo>
                    <a:pt x="23327" y="56203"/>
                    <a:pt x="28702" y="58718"/>
                    <a:pt x="34363" y="58718"/>
                  </a:cubicBezTo>
                  <a:cubicBezTo>
                    <a:pt x="38336" y="58718"/>
                    <a:pt x="42449" y="57480"/>
                    <a:pt x="47553" y="53266"/>
                  </a:cubicBezTo>
                  <a:lnTo>
                    <a:pt x="42018" y="34321"/>
                  </a:lnTo>
                  <a:lnTo>
                    <a:pt x="41124" y="19523"/>
                  </a:lnTo>
                  <a:lnTo>
                    <a:pt x="52080" y="28653"/>
                  </a:lnTo>
                  <a:cubicBezTo>
                    <a:pt x="53759" y="30061"/>
                    <a:pt x="55821" y="30765"/>
                    <a:pt x="57882" y="30765"/>
                  </a:cubicBezTo>
                  <a:cubicBezTo>
                    <a:pt x="60025" y="30765"/>
                    <a:pt x="62166" y="30004"/>
                    <a:pt x="63873" y="28482"/>
                  </a:cubicBezTo>
                  <a:lnTo>
                    <a:pt x="80935" y="13360"/>
                  </a:lnTo>
                  <a:lnTo>
                    <a:pt x="73516" y="4763"/>
                  </a:lnTo>
                  <a:lnTo>
                    <a:pt x="58851" y="16974"/>
                  </a:lnTo>
                  <a:lnTo>
                    <a:pt x="44205" y="3374"/>
                  </a:lnTo>
                  <a:cubicBezTo>
                    <a:pt x="41836" y="1196"/>
                    <a:pt x="38749" y="1"/>
                    <a:pt x="355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4"/>
            <p:cNvSpPr/>
            <p:nvPr/>
          </p:nvSpPr>
          <p:spPr>
            <a:xfrm>
              <a:off x="2438150" y="1823300"/>
              <a:ext cx="69450" cy="337175"/>
            </a:xfrm>
            <a:custGeom>
              <a:rect b="b" l="l" r="r" t="t"/>
              <a:pathLst>
                <a:path extrusionOk="0" h="13487" w="2778">
                  <a:moveTo>
                    <a:pt x="0" y="1"/>
                  </a:moveTo>
                  <a:lnTo>
                    <a:pt x="780" y="12726"/>
                  </a:lnTo>
                  <a:lnTo>
                    <a:pt x="1674" y="13487"/>
                  </a:lnTo>
                  <a:cubicBezTo>
                    <a:pt x="2777" y="9378"/>
                    <a:pt x="2378" y="5022"/>
                    <a:pt x="533" y="1161"/>
                  </a:cubicBezTo>
                  <a:lnTo>
                    <a:pt x="0" y="1"/>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4"/>
            <p:cNvSpPr/>
            <p:nvPr/>
          </p:nvSpPr>
          <p:spPr>
            <a:xfrm>
              <a:off x="2759125" y="2061050"/>
              <a:ext cx="141725" cy="135575"/>
            </a:xfrm>
            <a:custGeom>
              <a:rect b="b" l="l" r="r" t="t"/>
              <a:pathLst>
                <a:path extrusionOk="0" h="5423" w="5669">
                  <a:moveTo>
                    <a:pt x="4879" y="0"/>
                  </a:moveTo>
                  <a:cubicBezTo>
                    <a:pt x="2842" y="0"/>
                    <a:pt x="1077" y="1341"/>
                    <a:pt x="571" y="3292"/>
                  </a:cubicBezTo>
                  <a:lnTo>
                    <a:pt x="0" y="5422"/>
                  </a:lnTo>
                  <a:lnTo>
                    <a:pt x="5668" y="686"/>
                  </a:lnTo>
                  <a:lnTo>
                    <a:pt x="4965" y="1"/>
                  </a:lnTo>
                  <a:cubicBezTo>
                    <a:pt x="4936" y="1"/>
                    <a:pt x="4908" y="0"/>
                    <a:pt x="4879" y="0"/>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4"/>
            <p:cNvSpPr/>
            <p:nvPr/>
          </p:nvSpPr>
          <p:spPr>
            <a:xfrm>
              <a:off x="1451900" y="2036350"/>
              <a:ext cx="1019550" cy="357600"/>
            </a:xfrm>
            <a:custGeom>
              <a:rect b="b" l="l" r="r" t="t"/>
              <a:pathLst>
                <a:path extrusionOk="0" h="14304" w="40782">
                  <a:moveTo>
                    <a:pt x="4167" y="0"/>
                  </a:moveTo>
                  <a:lnTo>
                    <a:pt x="2169" y="2130"/>
                  </a:lnTo>
                  <a:lnTo>
                    <a:pt x="1" y="12991"/>
                  </a:lnTo>
                  <a:lnTo>
                    <a:pt x="4167" y="8521"/>
                  </a:lnTo>
                  <a:lnTo>
                    <a:pt x="9530" y="14304"/>
                  </a:lnTo>
                  <a:lnTo>
                    <a:pt x="14913" y="8521"/>
                  </a:lnTo>
                  <a:lnTo>
                    <a:pt x="20277" y="14304"/>
                  </a:lnTo>
                  <a:lnTo>
                    <a:pt x="25660" y="8521"/>
                  </a:lnTo>
                  <a:lnTo>
                    <a:pt x="31024" y="14304"/>
                  </a:lnTo>
                  <a:lnTo>
                    <a:pt x="36407" y="8521"/>
                  </a:lnTo>
                  <a:lnTo>
                    <a:pt x="40782" y="13239"/>
                  </a:lnTo>
                  <a:lnTo>
                    <a:pt x="40230" y="4204"/>
                  </a:lnTo>
                  <a:lnTo>
                    <a:pt x="40553" y="4508"/>
                  </a:lnTo>
                  <a:lnTo>
                    <a:pt x="36407" y="0"/>
                  </a:lnTo>
                  <a:lnTo>
                    <a:pt x="31024" y="5801"/>
                  </a:lnTo>
                  <a:lnTo>
                    <a:pt x="25660" y="0"/>
                  </a:lnTo>
                  <a:lnTo>
                    <a:pt x="20277" y="5801"/>
                  </a:lnTo>
                  <a:lnTo>
                    <a:pt x="14913" y="0"/>
                  </a:lnTo>
                  <a:lnTo>
                    <a:pt x="9530" y="5801"/>
                  </a:lnTo>
                  <a:lnTo>
                    <a:pt x="4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4"/>
            <p:cNvSpPr/>
            <p:nvPr/>
          </p:nvSpPr>
          <p:spPr>
            <a:xfrm>
              <a:off x="1810450" y="1462400"/>
              <a:ext cx="253000" cy="375675"/>
            </a:xfrm>
            <a:custGeom>
              <a:rect b="b" l="l" r="r" t="t"/>
              <a:pathLst>
                <a:path extrusionOk="0" h="15027" w="10120">
                  <a:moveTo>
                    <a:pt x="1" y="0"/>
                  </a:moveTo>
                  <a:lnTo>
                    <a:pt x="1" y="9967"/>
                  </a:lnTo>
                  <a:cubicBezTo>
                    <a:pt x="1" y="12782"/>
                    <a:pt x="2245" y="15026"/>
                    <a:pt x="5060" y="15026"/>
                  </a:cubicBezTo>
                  <a:cubicBezTo>
                    <a:pt x="7856" y="15026"/>
                    <a:pt x="10120" y="12782"/>
                    <a:pt x="10120" y="9967"/>
                  </a:cubicBezTo>
                  <a:lnTo>
                    <a:pt x="10120" y="3804"/>
                  </a:lnTo>
                  <a:lnTo>
                    <a:pt x="1" y="0"/>
                  </a:ln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4"/>
            <p:cNvSpPr/>
            <p:nvPr/>
          </p:nvSpPr>
          <p:spPr>
            <a:xfrm>
              <a:off x="1810450" y="1462400"/>
              <a:ext cx="253000" cy="206750"/>
            </a:xfrm>
            <a:custGeom>
              <a:rect b="b" l="l" r="r" t="t"/>
              <a:pathLst>
                <a:path extrusionOk="0" h="8270" w="10120">
                  <a:moveTo>
                    <a:pt x="1" y="0"/>
                  </a:moveTo>
                  <a:lnTo>
                    <a:pt x="1" y="266"/>
                  </a:lnTo>
                  <a:cubicBezTo>
                    <a:pt x="343" y="1560"/>
                    <a:pt x="857" y="2815"/>
                    <a:pt x="1560" y="3937"/>
                  </a:cubicBezTo>
                  <a:cubicBezTo>
                    <a:pt x="2626" y="5592"/>
                    <a:pt x="4147" y="7000"/>
                    <a:pt x="6011" y="7742"/>
                  </a:cubicBezTo>
                  <a:cubicBezTo>
                    <a:pt x="6897" y="8088"/>
                    <a:pt x="7843" y="8270"/>
                    <a:pt x="8779" y="8270"/>
                  </a:cubicBezTo>
                  <a:cubicBezTo>
                    <a:pt x="9231" y="8270"/>
                    <a:pt x="9680" y="8228"/>
                    <a:pt x="10120" y="8141"/>
                  </a:cubicBezTo>
                  <a:lnTo>
                    <a:pt x="10120" y="3804"/>
                  </a:lnTo>
                  <a:lnTo>
                    <a:pt x="1" y="0"/>
                  </a:lnTo>
                  <a:close/>
                </a:path>
              </a:pathLst>
            </a:custGeom>
            <a:solidFill>
              <a:srgbClr val="2221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4"/>
            <p:cNvSpPr/>
            <p:nvPr/>
          </p:nvSpPr>
          <p:spPr>
            <a:xfrm>
              <a:off x="1760525" y="944550"/>
              <a:ext cx="535925" cy="662900"/>
            </a:xfrm>
            <a:custGeom>
              <a:rect b="b" l="l" r="r" t="t"/>
              <a:pathLst>
                <a:path extrusionOk="0" h="26516" w="21437">
                  <a:moveTo>
                    <a:pt x="10709" y="0"/>
                  </a:moveTo>
                  <a:cubicBezTo>
                    <a:pt x="4794" y="0"/>
                    <a:pt x="0" y="4813"/>
                    <a:pt x="0" y="10728"/>
                  </a:cubicBezTo>
                  <a:lnTo>
                    <a:pt x="0" y="15807"/>
                  </a:lnTo>
                  <a:cubicBezTo>
                    <a:pt x="0" y="21722"/>
                    <a:pt x="4794" y="26515"/>
                    <a:pt x="10709" y="26515"/>
                  </a:cubicBezTo>
                  <a:cubicBezTo>
                    <a:pt x="16644" y="26515"/>
                    <a:pt x="21437" y="21722"/>
                    <a:pt x="21437" y="15807"/>
                  </a:cubicBezTo>
                  <a:lnTo>
                    <a:pt x="21437" y="10728"/>
                  </a:lnTo>
                  <a:cubicBezTo>
                    <a:pt x="21437" y="4813"/>
                    <a:pt x="16644" y="0"/>
                    <a:pt x="10709" y="0"/>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4"/>
            <p:cNvSpPr/>
            <p:nvPr/>
          </p:nvSpPr>
          <p:spPr>
            <a:xfrm>
              <a:off x="1628800" y="794825"/>
              <a:ext cx="731850" cy="578675"/>
            </a:xfrm>
            <a:custGeom>
              <a:rect b="b" l="l" r="r" t="t"/>
              <a:pathLst>
                <a:path extrusionOk="0" h="23147" w="29274">
                  <a:moveTo>
                    <a:pt x="14813" y="0"/>
                  </a:moveTo>
                  <a:cubicBezTo>
                    <a:pt x="14466" y="0"/>
                    <a:pt x="14117" y="27"/>
                    <a:pt x="13772" y="74"/>
                  </a:cubicBezTo>
                  <a:cubicBezTo>
                    <a:pt x="11318" y="435"/>
                    <a:pt x="9036" y="1881"/>
                    <a:pt x="7685" y="3954"/>
                  </a:cubicBezTo>
                  <a:cubicBezTo>
                    <a:pt x="6791" y="3498"/>
                    <a:pt x="5802" y="2870"/>
                    <a:pt x="4813" y="2718"/>
                  </a:cubicBezTo>
                  <a:cubicBezTo>
                    <a:pt x="4634" y="2694"/>
                    <a:pt x="4453" y="2682"/>
                    <a:pt x="4271" y="2682"/>
                  </a:cubicBezTo>
                  <a:cubicBezTo>
                    <a:pt x="3432" y="2682"/>
                    <a:pt x="2599" y="2945"/>
                    <a:pt x="2036" y="3555"/>
                  </a:cubicBezTo>
                  <a:cubicBezTo>
                    <a:pt x="1313" y="4335"/>
                    <a:pt x="1237" y="5571"/>
                    <a:pt x="1656" y="6541"/>
                  </a:cubicBezTo>
                  <a:cubicBezTo>
                    <a:pt x="2055" y="7549"/>
                    <a:pt x="2835" y="8329"/>
                    <a:pt x="3691" y="8957"/>
                  </a:cubicBezTo>
                  <a:cubicBezTo>
                    <a:pt x="2645" y="9204"/>
                    <a:pt x="1656" y="9832"/>
                    <a:pt x="990" y="10688"/>
                  </a:cubicBezTo>
                  <a:cubicBezTo>
                    <a:pt x="324" y="11543"/>
                    <a:pt x="1" y="12704"/>
                    <a:pt x="286" y="13750"/>
                  </a:cubicBezTo>
                  <a:cubicBezTo>
                    <a:pt x="571" y="14796"/>
                    <a:pt x="1522" y="15652"/>
                    <a:pt x="2607" y="15747"/>
                  </a:cubicBezTo>
                  <a:lnTo>
                    <a:pt x="2607" y="21929"/>
                  </a:lnTo>
                  <a:lnTo>
                    <a:pt x="5954" y="23146"/>
                  </a:lnTo>
                  <a:cubicBezTo>
                    <a:pt x="8313" y="21434"/>
                    <a:pt x="9663" y="18429"/>
                    <a:pt x="9378" y="15538"/>
                  </a:cubicBezTo>
                  <a:cubicBezTo>
                    <a:pt x="10082" y="15176"/>
                    <a:pt x="10786" y="14606"/>
                    <a:pt x="11109" y="13864"/>
                  </a:cubicBezTo>
                  <a:cubicBezTo>
                    <a:pt x="11451" y="13141"/>
                    <a:pt x="11508" y="12304"/>
                    <a:pt x="11299" y="11543"/>
                  </a:cubicBezTo>
                  <a:lnTo>
                    <a:pt x="11299" y="11543"/>
                  </a:lnTo>
                  <a:cubicBezTo>
                    <a:pt x="11756" y="12000"/>
                    <a:pt x="12497" y="12495"/>
                    <a:pt x="13068" y="12799"/>
                  </a:cubicBezTo>
                  <a:cubicBezTo>
                    <a:pt x="13496" y="13013"/>
                    <a:pt x="13977" y="13152"/>
                    <a:pt x="14456" y="13152"/>
                  </a:cubicBezTo>
                  <a:cubicBezTo>
                    <a:pt x="14616" y="13152"/>
                    <a:pt x="14775" y="13136"/>
                    <a:pt x="14932" y="13103"/>
                  </a:cubicBezTo>
                  <a:cubicBezTo>
                    <a:pt x="15579" y="12989"/>
                    <a:pt x="16168" y="12571"/>
                    <a:pt x="16511" y="12000"/>
                  </a:cubicBezTo>
                  <a:cubicBezTo>
                    <a:pt x="16834" y="11429"/>
                    <a:pt x="16910" y="10707"/>
                    <a:pt x="16701" y="10098"/>
                  </a:cubicBezTo>
                  <a:lnTo>
                    <a:pt x="16701" y="10098"/>
                  </a:lnTo>
                  <a:cubicBezTo>
                    <a:pt x="18817" y="12214"/>
                    <a:pt x="21810" y="13465"/>
                    <a:pt x="24805" y="13465"/>
                  </a:cubicBezTo>
                  <a:cubicBezTo>
                    <a:pt x="25365" y="13465"/>
                    <a:pt x="25924" y="13421"/>
                    <a:pt x="26478" y="13331"/>
                  </a:cubicBezTo>
                  <a:cubicBezTo>
                    <a:pt x="27258" y="13179"/>
                    <a:pt x="28056" y="12951"/>
                    <a:pt x="28608" y="12380"/>
                  </a:cubicBezTo>
                  <a:cubicBezTo>
                    <a:pt x="29084" y="11867"/>
                    <a:pt x="29274" y="11144"/>
                    <a:pt x="29255" y="10440"/>
                  </a:cubicBezTo>
                  <a:cubicBezTo>
                    <a:pt x="29236" y="9756"/>
                    <a:pt x="29007" y="9090"/>
                    <a:pt x="28703" y="8443"/>
                  </a:cubicBezTo>
                  <a:cubicBezTo>
                    <a:pt x="27847" y="6617"/>
                    <a:pt x="26402" y="5095"/>
                    <a:pt x="24614" y="4163"/>
                  </a:cubicBezTo>
                  <a:cubicBezTo>
                    <a:pt x="23282" y="3484"/>
                    <a:pt x="21782" y="3120"/>
                    <a:pt x="20294" y="3120"/>
                  </a:cubicBezTo>
                  <a:cubicBezTo>
                    <a:pt x="19784" y="3120"/>
                    <a:pt x="19275" y="3163"/>
                    <a:pt x="18774" y="3250"/>
                  </a:cubicBezTo>
                  <a:cubicBezTo>
                    <a:pt x="18717" y="2128"/>
                    <a:pt x="18051" y="987"/>
                    <a:pt x="17062" y="492"/>
                  </a:cubicBezTo>
                  <a:cubicBezTo>
                    <a:pt x="16364" y="137"/>
                    <a:pt x="15594" y="0"/>
                    <a:pt x="148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4"/>
            <p:cNvSpPr/>
            <p:nvPr/>
          </p:nvSpPr>
          <p:spPr>
            <a:xfrm>
              <a:off x="1640700" y="794600"/>
              <a:ext cx="680000" cy="319750"/>
            </a:xfrm>
            <a:custGeom>
              <a:rect b="b" l="l" r="r" t="t"/>
              <a:pathLst>
                <a:path extrusionOk="0" h="12790" w="27200">
                  <a:moveTo>
                    <a:pt x="14296" y="0"/>
                  </a:moveTo>
                  <a:cubicBezTo>
                    <a:pt x="13944" y="0"/>
                    <a:pt x="13589" y="29"/>
                    <a:pt x="13239" y="83"/>
                  </a:cubicBezTo>
                  <a:cubicBezTo>
                    <a:pt x="10804" y="444"/>
                    <a:pt x="8522" y="1890"/>
                    <a:pt x="7171" y="3963"/>
                  </a:cubicBezTo>
                  <a:cubicBezTo>
                    <a:pt x="6258" y="3507"/>
                    <a:pt x="5288" y="2860"/>
                    <a:pt x="4280" y="2727"/>
                  </a:cubicBezTo>
                  <a:cubicBezTo>
                    <a:pt x="4096" y="2698"/>
                    <a:pt x="3907" y="2684"/>
                    <a:pt x="3717" y="2684"/>
                  </a:cubicBezTo>
                  <a:cubicBezTo>
                    <a:pt x="2888" y="2684"/>
                    <a:pt x="2045" y="2960"/>
                    <a:pt x="1503" y="3564"/>
                  </a:cubicBezTo>
                  <a:cubicBezTo>
                    <a:pt x="799" y="4344"/>
                    <a:pt x="723" y="5561"/>
                    <a:pt x="1122" y="6550"/>
                  </a:cubicBezTo>
                  <a:cubicBezTo>
                    <a:pt x="1522" y="7520"/>
                    <a:pt x="2321" y="8319"/>
                    <a:pt x="3177" y="8947"/>
                  </a:cubicBezTo>
                  <a:cubicBezTo>
                    <a:pt x="2112" y="9213"/>
                    <a:pt x="1122" y="9841"/>
                    <a:pt x="457" y="10697"/>
                  </a:cubicBezTo>
                  <a:cubicBezTo>
                    <a:pt x="286" y="10906"/>
                    <a:pt x="114" y="11172"/>
                    <a:pt x="0" y="11438"/>
                  </a:cubicBezTo>
                  <a:cubicBezTo>
                    <a:pt x="76" y="11552"/>
                    <a:pt x="114" y="11667"/>
                    <a:pt x="209" y="11762"/>
                  </a:cubicBezTo>
                  <a:cubicBezTo>
                    <a:pt x="742" y="12408"/>
                    <a:pt x="1541" y="12732"/>
                    <a:pt x="2378" y="12789"/>
                  </a:cubicBezTo>
                  <a:cubicBezTo>
                    <a:pt x="2406" y="12789"/>
                    <a:pt x="2434" y="12790"/>
                    <a:pt x="2462" y="12790"/>
                  </a:cubicBezTo>
                  <a:cubicBezTo>
                    <a:pt x="3268" y="12790"/>
                    <a:pt x="4038" y="12528"/>
                    <a:pt x="4736" y="12142"/>
                  </a:cubicBezTo>
                  <a:cubicBezTo>
                    <a:pt x="5859" y="11495"/>
                    <a:pt x="6962" y="10392"/>
                    <a:pt x="7418" y="9175"/>
                  </a:cubicBezTo>
                  <a:cubicBezTo>
                    <a:pt x="7815" y="9450"/>
                    <a:pt x="8301" y="9592"/>
                    <a:pt x="8788" y="9592"/>
                  </a:cubicBezTo>
                  <a:cubicBezTo>
                    <a:pt x="9141" y="9592"/>
                    <a:pt x="9495" y="9517"/>
                    <a:pt x="9815" y="9365"/>
                  </a:cubicBezTo>
                  <a:cubicBezTo>
                    <a:pt x="10576" y="9004"/>
                    <a:pt x="11127" y="8224"/>
                    <a:pt x="11203" y="7387"/>
                  </a:cubicBezTo>
                  <a:cubicBezTo>
                    <a:pt x="11720" y="7942"/>
                    <a:pt x="12472" y="8234"/>
                    <a:pt x="13223" y="8234"/>
                  </a:cubicBezTo>
                  <a:cubicBezTo>
                    <a:pt x="13579" y="8234"/>
                    <a:pt x="13935" y="8168"/>
                    <a:pt x="14266" y="8034"/>
                  </a:cubicBezTo>
                  <a:cubicBezTo>
                    <a:pt x="15293" y="7596"/>
                    <a:pt x="15807" y="6493"/>
                    <a:pt x="15749" y="5371"/>
                  </a:cubicBezTo>
                  <a:lnTo>
                    <a:pt x="15749" y="5371"/>
                  </a:lnTo>
                  <a:cubicBezTo>
                    <a:pt x="17633" y="7292"/>
                    <a:pt x="20105" y="8604"/>
                    <a:pt x="22730" y="9061"/>
                  </a:cubicBezTo>
                  <a:cubicBezTo>
                    <a:pt x="23142" y="9133"/>
                    <a:pt x="23567" y="9180"/>
                    <a:pt x="23987" y="9180"/>
                  </a:cubicBezTo>
                  <a:cubicBezTo>
                    <a:pt x="24674" y="9180"/>
                    <a:pt x="25347" y="9053"/>
                    <a:pt x="25926" y="8699"/>
                  </a:cubicBezTo>
                  <a:cubicBezTo>
                    <a:pt x="26610" y="8300"/>
                    <a:pt x="27086" y="7577"/>
                    <a:pt x="27200" y="6816"/>
                  </a:cubicBezTo>
                  <a:cubicBezTo>
                    <a:pt x="26363" y="5713"/>
                    <a:pt x="25298" y="4819"/>
                    <a:pt x="24081" y="4172"/>
                  </a:cubicBezTo>
                  <a:cubicBezTo>
                    <a:pt x="22766" y="3465"/>
                    <a:pt x="21272" y="3116"/>
                    <a:pt x="19779" y="3116"/>
                  </a:cubicBezTo>
                  <a:cubicBezTo>
                    <a:pt x="19264" y="3116"/>
                    <a:pt x="18749" y="3157"/>
                    <a:pt x="18241" y="3240"/>
                  </a:cubicBezTo>
                  <a:cubicBezTo>
                    <a:pt x="18165" y="2137"/>
                    <a:pt x="17518" y="996"/>
                    <a:pt x="16529" y="482"/>
                  </a:cubicBezTo>
                  <a:cubicBezTo>
                    <a:pt x="15836" y="142"/>
                    <a:pt x="15071" y="0"/>
                    <a:pt x="142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4"/>
            <p:cNvSpPr/>
            <p:nvPr/>
          </p:nvSpPr>
          <p:spPr>
            <a:xfrm>
              <a:off x="1984975" y="1155200"/>
              <a:ext cx="437500" cy="242550"/>
            </a:xfrm>
            <a:custGeom>
              <a:rect b="b" l="l" r="r" t="t"/>
              <a:pathLst>
                <a:path extrusionOk="0" h="9702" w="17500">
                  <a:moveTo>
                    <a:pt x="3633" y="1"/>
                  </a:moveTo>
                  <a:cubicBezTo>
                    <a:pt x="1636" y="1"/>
                    <a:pt x="19" y="1617"/>
                    <a:pt x="19" y="3615"/>
                  </a:cubicBezTo>
                  <a:lnTo>
                    <a:pt x="19" y="6087"/>
                  </a:lnTo>
                  <a:cubicBezTo>
                    <a:pt x="0" y="8065"/>
                    <a:pt x="1617" y="9701"/>
                    <a:pt x="3633" y="9701"/>
                  </a:cubicBezTo>
                  <a:lnTo>
                    <a:pt x="13886" y="9701"/>
                  </a:lnTo>
                  <a:cubicBezTo>
                    <a:pt x="15883" y="9701"/>
                    <a:pt x="17499" y="8084"/>
                    <a:pt x="17499" y="6087"/>
                  </a:cubicBezTo>
                  <a:lnTo>
                    <a:pt x="17499" y="3615"/>
                  </a:lnTo>
                  <a:cubicBezTo>
                    <a:pt x="17499" y="1617"/>
                    <a:pt x="15883" y="1"/>
                    <a:pt x="13886" y="1"/>
                  </a:cubicBezTo>
                  <a:close/>
                </a:path>
              </a:pathLst>
            </a:custGeom>
            <a:solidFill>
              <a:srgbClr val="797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4"/>
            <p:cNvSpPr/>
            <p:nvPr/>
          </p:nvSpPr>
          <p:spPr>
            <a:xfrm>
              <a:off x="2003525" y="1172325"/>
              <a:ext cx="401350" cy="206875"/>
            </a:xfrm>
            <a:custGeom>
              <a:rect b="b" l="l" r="r" t="t"/>
              <a:pathLst>
                <a:path extrusionOk="0" h="8275" w="16054">
                  <a:moveTo>
                    <a:pt x="2891" y="0"/>
                  </a:moveTo>
                  <a:cubicBezTo>
                    <a:pt x="1313" y="0"/>
                    <a:pt x="0" y="1313"/>
                    <a:pt x="0" y="2911"/>
                  </a:cubicBezTo>
                  <a:lnTo>
                    <a:pt x="0" y="5383"/>
                  </a:lnTo>
                  <a:cubicBezTo>
                    <a:pt x="0" y="6981"/>
                    <a:pt x="1313" y="8274"/>
                    <a:pt x="2891" y="8274"/>
                  </a:cubicBezTo>
                  <a:lnTo>
                    <a:pt x="13144" y="8274"/>
                  </a:lnTo>
                  <a:cubicBezTo>
                    <a:pt x="14741" y="8274"/>
                    <a:pt x="16054" y="7000"/>
                    <a:pt x="16054" y="5383"/>
                  </a:cubicBezTo>
                  <a:lnTo>
                    <a:pt x="16054" y="2911"/>
                  </a:lnTo>
                  <a:cubicBezTo>
                    <a:pt x="16054" y="1313"/>
                    <a:pt x="14741" y="0"/>
                    <a:pt x="13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4"/>
            <p:cNvSpPr/>
            <p:nvPr/>
          </p:nvSpPr>
          <p:spPr>
            <a:xfrm>
              <a:off x="1868475" y="1154725"/>
              <a:ext cx="206875" cy="242550"/>
            </a:xfrm>
            <a:custGeom>
              <a:rect b="b" l="l" r="r" t="t"/>
              <a:pathLst>
                <a:path extrusionOk="0" h="9702" w="8275">
                  <a:moveTo>
                    <a:pt x="3614" y="1"/>
                  </a:moveTo>
                  <a:cubicBezTo>
                    <a:pt x="1617" y="1"/>
                    <a:pt x="0" y="1617"/>
                    <a:pt x="0" y="3615"/>
                  </a:cubicBezTo>
                  <a:lnTo>
                    <a:pt x="0" y="6087"/>
                  </a:lnTo>
                  <a:cubicBezTo>
                    <a:pt x="0" y="8084"/>
                    <a:pt x="1617" y="9701"/>
                    <a:pt x="3614" y="9701"/>
                  </a:cubicBezTo>
                  <a:lnTo>
                    <a:pt x="8274" y="9701"/>
                  </a:lnTo>
                  <a:cubicBezTo>
                    <a:pt x="6277" y="9701"/>
                    <a:pt x="4660" y="8084"/>
                    <a:pt x="4660" y="6087"/>
                  </a:cubicBezTo>
                  <a:lnTo>
                    <a:pt x="4660" y="3615"/>
                  </a:lnTo>
                  <a:cubicBezTo>
                    <a:pt x="4660" y="1617"/>
                    <a:pt x="6277" y="1"/>
                    <a:pt x="82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4"/>
            <p:cNvSpPr/>
            <p:nvPr/>
          </p:nvSpPr>
          <p:spPr>
            <a:xfrm>
              <a:off x="1681100" y="1230325"/>
              <a:ext cx="237800" cy="75175"/>
            </a:xfrm>
            <a:custGeom>
              <a:rect b="b" l="l" r="r" t="t"/>
              <a:pathLst>
                <a:path extrusionOk="0" h="3007" w="9512">
                  <a:moveTo>
                    <a:pt x="1" y="1"/>
                  </a:moveTo>
                  <a:lnTo>
                    <a:pt x="1" y="3006"/>
                  </a:lnTo>
                  <a:lnTo>
                    <a:pt x="9511" y="3006"/>
                  </a:lnTo>
                  <a:lnTo>
                    <a:pt x="95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4"/>
            <p:cNvSpPr/>
            <p:nvPr/>
          </p:nvSpPr>
          <p:spPr>
            <a:xfrm>
              <a:off x="1647350" y="1268225"/>
              <a:ext cx="164550" cy="176300"/>
            </a:xfrm>
            <a:custGeom>
              <a:rect b="b" l="l" r="r" t="t"/>
              <a:pathLst>
                <a:path extrusionOk="0" h="7052" w="6582">
                  <a:moveTo>
                    <a:pt x="2747" y="1"/>
                  </a:moveTo>
                  <a:cubicBezTo>
                    <a:pt x="2422" y="1"/>
                    <a:pt x="2097" y="52"/>
                    <a:pt x="1788" y="159"/>
                  </a:cubicBezTo>
                  <a:cubicBezTo>
                    <a:pt x="761" y="539"/>
                    <a:pt x="1" y="1585"/>
                    <a:pt x="20" y="2689"/>
                  </a:cubicBezTo>
                  <a:cubicBezTo>
                    <a:pt x="58" y="3449"/>
                    <a:pt x="400" y="4134"/>
                    <a:pt x="837" y="4781"/>
                  </a:cubicBezTo>
                  <a:cubicBezTo>
                    <a:pt x="1332" y="5561"/>
                    <a:pt x="1979" y="6283"/>
                    <a:pt x="2778" y="6702"/>
                  </a:cubicBezTo>
                  <a:cubicBezTo>
                    <a:pt x="3224" y="6940"/>
                    <a:pt x="3680" y="7051"/>
                    <a:pt x="4113" y="7051"/>
                  </a:cubicBezTo>
                  <a:cubicBezTo>
                    <a:pt x="5339" y="7051"/>
                    <a:pt x="6384" y="6158"/>
                    <a:pt x="6525" y="4724"/>
                  </a:cubicBezTo>
                  <a:cubicBezTo>
                    <a:pt x="6582" y="4039"/>
                    <a:pt x="6258" y="3449"/>
                    <a:pt x="5992" y="2822"/>
                  </a:cubicBezTo>
                  <a:cubicBezTo>
                    <a:pt x="5631" y="1966"/>
                    <a:pt x="5383" y="1148"/>
                    <a:pt x="4566" y="577"/>
                  </a:cubicBezTo>
                  <a:cubicBezTo>
                    <a:pt x="4057" y="208"/>
                    <a:pt x="3403" y="1"/>
                    <a:pt x="2747"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4"/>
            <p:cNvSpPr/>
            <p:nvPr/>
          </p:nvSpPr>
          <p:spPr>
            <a:xfrm>
              <a:off x="1686825" y="1308700"/>
              <a:ext cx="85600" cy="91850"/>
            </a:xfrm>
            <a:custGeom>
              <a:rect b="b" l="l" r="r" t="t"/>
              <a:pathLst>
                <a:path extrusionOk="0" h="3674" w="3424">
                  <a:moveTo>
                    <a:pt x="1357" y="1"/>
                  </a:moveTo>
                  <a:cubicBezTo>
                    <a:pt x="821" y="1"/>
                    <a:pt x="285" y="263"/>
                    <a:pt x="0" y="708"/>
                  </a:cubicBezTo>
                  <a:cubicBezTo>
                    <a:pt x="223" y="502"/>
                    <a:pt x="617" y="420"/>
                    <a:pt x="972" y="420"/>
                  </a:cubicBezTo>
                  <a:cubicBezTo>
                    <a:pt x="1010" y="420"/>
                    <a:pt x="1047" y="421"/>
                    <a:pt x="1084" y="423"/>
                  </a:cubicBezTo>
                  <a:cubicBezTo>
                    <a:pt x="1446" y="423"/>
                    <a:pt x="1864" y="575"/>
                    <a:pt x="2150" y="803"/>
                  </a:cubicBezTo>
                  <a:cubicBezTo>
                    <a:pt x="1769" y="1012"/>
                    <a:pt x="1484" y="1374"/>
                    <a:pt x="1370" y="1792"/>
                  </a:cubicBezTo>
                  <a:cubicBezTo>
                    <a:pt x="1256" y="2211"/>
                    <a:pt x="1294" y="2686"/>
                    <a:pt x="1522" y="3067"/>
                  </a:cubicBezTo>
                  <a:cubicBezTo>
                    <a:pt x="1705" y="3399"/>
                    <a:pt x="2048" y="3674"/>
                    <a:pt x="2424" y="3674"/>
                  </a:cubicBezTo>
                  <a:cubicBezTo>
                    <a:pt x="2478" y="3674"/>
                    <a:pt x="2532" y="3668"/>
                    <a:pt x="2587" y="3656"/>
                  </a:cubicBezTo>
                  <a:cubicBezTo>
                    <a:pt x="2853" y="3618"/>
                    <a:pt x="3063" y="3428"/>
                    <a:pt x="3196" y="3181"/>
                  </a:cubicBezTo>
                  <a:cubicBezTo>
                    <a:pt x="3329" y="2953"/>
                    <a:pt x="3367" y="2686"/>
                    <a:pt x="3386" y="2420"/>
                  </a:cubicBezTo>
                  <a:cubicBezTo>
                    <a:pt x="3424" y="1849"/>
                    <a:pt x="3253" y="1260"/>
                    <a:pt x="2910" y="803"/>
                  </a:cubicBezTo>
                  <a:cubicBezTo>
                    <a:pt x="2587" y="347"/>
                    <a:pt x="2035" y="23"/>
                    <a:pt x="1465" y="4"/>
                  </a:cubicBezTo>
                  <a:cubicBezTo>
                    <a:pt x="1429" y="2"/>
                    <a:pt x="1393" y="1"/>
                    <a:pt x="1357" y="1"/>
                  </a:cubicBez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4"/>
            <p:cNvSpPr/>
            <p:nvPr/>
          </p:nvSpPr>
          <p:spPr>
            <a:xfrm>
              <a:off x="1931700" y="1432425"/>
              <a:ext cx="214500" cy="95575"/>
            </a:xfrm>
            <a:custGeom>
              <a:rect b="b" l="l" r="r" t="t"/>
              <a:pathLst>
                <a:path extrusionOk="0" h="3823" w="8580">
                  <a:moveTo>
                    <a:pt x="1" y="1"/>
                  </a:moveTo>
                  <a:lnTo>
                    <a:pt x="1" y="1"/>
                  </a:lnTo>
                  <a:cubicBezTo>
                    <a:pt x="400" y="1275"/>
                    <a:pt x="1332" y="2797"/>
                    <a:pt x="2569" y="3424"/>
                  </a:cubicBezTo>
                  <a:cubicBezTo>
                    <a:pt x="3094" y="3696"/>
                    <a:pt x="3679" y="3822"/>
                    <a:pt x="4265" y="3822"/>
                  </a:cubicBezTo>
                  <a:cubicBezTo>
                    <a:pt x="4954" y="3822"/>
                    <a:pt x="5644" y="3648"/>
                    <a:pt x="6240" y="3329"/>
                  </a:cubicBezTo>
                  <a:cubicBezTo>
                    <a:pt x="7362" y="2702"/>
                    <a:pt x="8142" y="1579"/>
                    <a:pt x="8579" y="381"/>
                  </a:cubicBezTo>
                  <a:cubicBezTo>
                    <a:pt x="5707" y="248"/>
                    <a:pt x="2854" y="115"/>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4"/>
            <p:cNvSpPr/>
            <p:nvPr/>
          </p:nvSpPr>
          <p:spPr>
            <a:xfrm>
              <a:off x="2309750" y="1269325"/>
              <a:ext cx="52325" cy="80400"/>
            </a:xfrm>
            <a:custGeom>
              <a:rect b="b" l="l" r="r" t="t"/>
              <a:pathLst>
                <a:path extrusionOk="0" h="3216" w="2093">
                  <a:moveTo>
                    <a:pt x="1047" y="1"/>
                  </a:moveTo>
                  <a:cubicBezTo>
                    <a:pt x="476" y="1"/>
                    <a:pt x="1" y="476"/>
                    <a:pt x="1" y="1047"/>
                  </a:cubicBezTo>
                  <a:lnTo>
                    <a:pt x="1" y="2188"/>
                  </a:lnTo>
                  <a:cubicBezTo>
                    <a:pt x="20" y="2759"/>
                    <a:pt x="476" y="3215"/>
                    <a:pt x="1047" y="3215"/>
                  </a:cubicBezTo>
                  <a:cubicBezTo>
                    <a:pt x="1617" y="3215"/>
                    <a:pt x="2093" y="2740"/>
                    <a:pt x="2093" y="2169"/>
                  </a:cubicBezTo>
                  <a:lnTo>
                    <a:pt x="2093" y="1047"/>
                  </a:lnTo>
                  <a:cubicBezTo>
                    <a:pt x="2093" y="476"/>
                    <a:pt x="1617" y="1"/>
                    <a:pt x="10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4"/>
            <p:cNvSpPr/>
            <p:nvPr/>
          </p:nvSpPr>
          <p:spPr>
            <a:xfrm>
              <a:off x="2313550" y="1206550"/>
              <a:ext cx="45200" cy="45200"/>
            </a:xfrm>
            <a:custGeom>
              <a:rect b="b" l="l" r="r" t="t"/>
              <a:pathLst>
                <a:path extrusionOk="0" h="1808" w="1808">
                  <a:moveTo>
                    <a:pt x="914" y="1"/>
                  </a:moveTo>
                  <a:cubicBezTo>
                    <a:pt x="419" y="1"/>
                    <a:pt x="1" y="400"/>
                    <a:pt x="1" y="895"/>
                  </a:cubicBezTo>
                  <a:cubicBezTo>
                    <a:pt x="1" y="1389"/>
                    <a:pt x="419" y="1808"/>
                    <a:pt x="914" y="1808"/>
                  </a:cubicBezTo>
                  <a:cubicBezTo>
                    <a:pt x="1408" y="1808"/>
                    <a:pt x="1808" y="1389"/>
                    <a:pt x="1808" y="895"/>
                  </a:cubicBezTo>
                  <a:cubicBezTo>
                    <a:pt x="1808" y="400"/>
                    <a:pt x="1408" y="1"/>
                    <a:pt x="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4"/>
            <p:cNvSpPr/>
            <p:nvPr/>
          </p:nvSpPr>
          <p:spPr>
            <a:xfrm>
              <a:off x="1508075" y="2170450"/>
              <a:ext cx="220625" cy="262400"/>
            </a:xfrm>
            <a:custGeom>
              <a:rect b="b" l="l" r="r" t="t"/>
              <a:pathLst>
                <a:path extrusionOk="0" h="10496" w="8825">
                  <a:moveTo>
                    <a:pt x="2871" y="0"/>
                  </a:moveTo>
                  <a:lnTo>
                    <a:pt x="2871" y="0"/>
                  </a:lnTo>
                  <a:cubicBezTo>
                    <a:pt x="1" y="2724"/>
                    <a:pt x="149" y="10496"/>
                    <a:pt x="5352" y="10496"/>
                  </a:cubicBezTo>
                  <a:cubicBezTo>
                    <a:pt x="5597" y="10496"/>
                    <a:pt x="5855" y="10478"/>
                    <a:pt x="6123" y="10442"/>
                  </a:cubicBezTo>
                  <a:cubicBezTo>
                    <a:pt x="6123" y="10442"/>
                    <a:pt x="8824" y="1160"/>
                    <a:pt x="2871" y="0"/>
                  </a:cubicBezTo>
                  <a:close/>
                </a:path>
              </a:pathLst>
            </a:custGeom>
            <a:solidFill>
              <a:srgbClr val="807F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4"/>
            <p:cNvSpPr/>
            <p:nvPr/>
          </p:nvSpPr>
          <p:spPr>
            <a:xfrm>
              <a:off x="1819025" y="2160925"/>
              <a:ext cx="251075" cy="94700"/>
            </a:xfrm>
            <a:custGeom>
              <a:rect b="b" l="l" r="r" t="t"/>
              <a:pathLst>
                <a:path extrusionOk="0" h="3788" w="10043">
                  <a:moveTo>
                    <a:pt x="4166" y="1"/>
                  </a:moveTo>
                  <a:lnTo>
                    <a:pt x="0" y="153"/>
                  </a:lnTo>
                  <a:lnTo>
                    <a:pt x="2092" y="3215"/>
                  </a:lnTo>
                  <a:lnTo>
                    <a:pt x="8540" y="3786"/>
                  </a:lnTo>
                  <a:cubicBezTo>
                    <a:pt x="8565" y="3787"/>
                    <a:pt x="8590" y="3788"/>
                    <a:pt x="8614" y="3788"/>
                  </a:cubicBezTo>
                  <a:cubicBezTo>
                    <a:pt x="9270" y="3788"/>
                    <a:pt x="9856" y="3304"/>
                    <a:pt x="9948" y="2644"/>
                  </a:cubicBezTo>
                  <a:cubicBezTo>
                    <a:pt x="10043" y="1979"/>
                    <a:pt x="9606" y="1351"/>
                    <a:pt x="8978" y="1199"/>
                  </a:cubicBezTo>
                  <a:lnTo>
                    <a:pt x="4166" y="1"/>
                  </a:lnTo>
                  <a:close/>
                </a:path>
              </a:pathLst>
            </a:custGeom>
            <a:solidFill>
              <a:srgbClr val="B76D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4"/>
            <p:cNvSpPr/>
            <p:nvPr/>
          </p:nvSpPr>
          <p:spPr>
            <a:xfrm>
              <a:off x="1521325" y="2022550"/>
              <a:ext cx="519775" cy="361650"/>
            </a:xfrm>
            <a:custGeom>
              <a:rect b="b" l="l" r="r" t="t"/>
              <a:pathLst>
                <a:path extrusionOk="0" h="14466" w="20791">
                  <a:moveTo>
                    <a:pt x="11984" y="1"/>
                  </a:moveTo>
                  <a:cubicBezTo>
                    <a:pt x="11413" y="1"/>
                    <a:pt x="10862" y="191"/>
                    <a:pt x="10424" y="552"/>
                  </a:cubicBezTo>
                  <a:lnTo>
                    <a:pt x="3501" y="5973"/>
                  </a:lnTo>
                  <a:lnTo>
                    <a:pt x="1" y="8389"/>
                  </a:lnTo>
                  <a:lnTo>
                    <a:pt x="1865" y="12859"/>
                  </a:lnTo>
                  <a:lnTo>
                    <a:pt x="3406" y="11641"/>
                  </a:lnTo>
                  <a:cubicBezTo>
                    <a:pt x="3643" y="11692"/>
                    <a:pt x="3888" y="11715"/>
                    <a:pt x="4137" y="11715"/>
                  </a:cubicBezTo>
                  <a:cubicBezTo>
                    <a:pt x="5922" y="11715"/>
                    <a:pt x="7857" y="10557"/>
                    <a:pt x="7857" y="10557"/>
                  </a:cubicBezTo>
                  <a:lnTo>
                    <a:pt x="10063" y="13981"/>
                  </a:lnTo>
                  <a:cubicBezTo>
                    <a:pt x="10260" y="14291"/>
                    <a:pt x="10604" y="14465"/>
                    <a:pt x="10962" y="14465"/>
                  </a:cubicBezTo>
                  <a:cubicBezTo>
                    <a:pt x="11087" y="14465"/>
                    <a:pt x="11214" y="14444"/>
                    <a:pt x="11337" y="14399"/>
                  </a:cubicBezTo>
                  <a:cubicBezTo>
                    <a:pt x="11946" y="14190"/>
                    <a:pt x="12193" y="13505"/>
                    <a:pt x="11908" y="12935"/>
                  </a:cubicBezTo>
                  <a:lnTo>
                    <a:pt x="9397" y="7818"/>
                  </a:lnTo>
                  <a:lnTo>
                    <a:pt x="13905" y="13144"/>
                  </a:lnTo>
                  <a:cubicBezTo>
                    <a:pt x="14167" y="13438"/>
                    <a:pt x="14546" y="13601"/>
                    <a:pt x="14923" y="13601"/>
                  </a:cubicBezTo>
                  <a:cubicBezTo>
                    <a:pt x="15205" y="13601"/>
                    <a:pt x="15485" y="13510"/>
                    <a:pt x="15712" y="13315"/>
                  </a:cubicBezTo>
                  <a:cubicBezTo>
                    <a:pt x="16245" y="12878"/>
                    <a:pt x="16359" y="12155"/>
                    <a:pt x="15978" y="11565"/>
                  </a:cubicBezTo>
                  <a:lnTo>
                    <a:pt x="11946" y="5631"/>
                  </a:lnTo>
                  <a:lnTo>
                    <a:pt x="16340" y="10082"/>
                  </a:lnTo>
                  <a:cubicBezTo>
                    <a:pt x="16616" y="10357"/>
                    <a:pt x="16967" y="10491"/>
                    <a:pt x="17319" y="10491"/>
                  </a:cubicBezTo>
                  <a:cubicBezTo>
                    <a:pt x="17695" y="10491"/>
                    <a:pt x="18071" y="10338"/>
                    <a:pt x="18356" y="10044"/>
                  </a:cubicBezTo>
                  <a:cubicBezTo>
                    <a:pt x="18851" y="9530"/>
                    <a:pt x="18889" y="8693"/>
                    <a:pt x="18413" y="8141"/>
                  </a:cubicBezTo>
                  <a:lnTo>
                    <a:pt x="13658" y="2759"/>
                  </a:lnTo>
                  <a:lnTo>
                    <a:pt x="15560" y="2701"/>
                  </a:lnTo>
                  <a:lnTo>
                    <a:pt x="18356" y="5536"/>
                  </a:lnTo>
                  <a:cubicBezTo>
                    <a:pt x="18622" y="5792"/>
                    <a:pt x="18970" y="5921"/>
                    <a:pt x="19314" y="5921"/>
                  </a:cubicBezTo>
                  <a:cubicBezTo>
                    <a:pt x="19659" y="5921"/>
                    <a:pt x="20001" y="5792"/>
                    <a:pt x="20258" y="5536"/>
                  </a:cubicBezTo>
                  <a:cubicBezTo>
                    <a:pt x="20791" y="5060"/>
                    <a:pt x="20791" y="4204"/>
                    <a:pt x="20258" y="3691"/>
                  </a:cubicBezTo>
                  <a:lnTo>
                    <a:pt x="17386" y="761"/>
                  </a:lnTo>
                  <a:cubicBezTo>
                    <a:pt x="16911" y="286"/>
                    <a:pt x="16264" y="1"/>
                    <a:pt x="15579" y="1"/>
                  </a:cubicBezTo>
                  <a:close/>
                </a:path>
              </a:pathLst>
            </a:custGeom>
            <a:solidFill>
              <a:srgbClr val="EBA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4"/>
            <p:cNvSpPr/>
            <p:nvPr/>
          </p:nvSpPr>
          <p:spPr>
            <a:xfrm>
              <a:off x="990175" y="1653175"/>
              <a:ext cx="733750" cy="1102025"/>
            </a:xfrm>
            <a:custGeom>
              <a:rect b="b" l="l" r="r" t="t"/>
              <a:pathLst>
                <a:path extrusionOk="0" h="44081" w="29350">
                  <a:moveTo>
                    <a:pt x="22853" y="0"/>
                  </a:moveTo>
                  <a:cubicBezTo>
                    <a:pt x="20149" y="0"/>
                    <a:pt x="17622" y="1499"/>
                    <a:pt x="16321" y="3953"/>
                  </a:cubicBezTo>
                  <a:lnTo>
                    <a:pt x="1865" y="31267"/>
                  </a:lnTo>
                  <a:cubicBezTo>
                    <a:pt x="1" y="34842"/>
                    <a:pt x="800" y="39236"/>
                    <a:pt x="3824" y="41899"/>
                  </a:cubicBezTo>
                  <a:cubicBezTo>
                    <a:pt x="5473" y="43353"/>
                    <a:pt x="7533" y="44080"/>
                    <a:pt x="9590" y="44080"/>
                  </a:cubicBezTo>
                  <a:cubicBezTo>
                    <a:pt x="11732" y="44080"/>
                    <a:pt x="13872" y="43291"/>
                    <a:pt x="15541" y="41709"/>
                  </a:cubicBezTo>
                  <a:lnTo>
                    <a:pt x="26839" y="31133"/>
                  </a:lnTo>
                  <a:cubicBezTo>
                    <a:pt x="21818" y="28356"/>
                    <a:pt x="22122" y="22688"/>
                    <a:pt x="23587" y="20691"/>
                  </a:cubicBezTo>
                  <a:lnTo>
                    <a:pt x="23587" y="20691"/>
                  </a:lnTo>
                  <a:lnTo>
                    <a:pt x="19877" y="23126"/>
                  </a:lnTo>
                  <a:lnTo>
                    <a:pt x="28114" y="8480"/>
                  </a:lnTo>
                  <a:cubicBezTo>
                    <a:pt x="29350" y="6254"/>
                    <a:pt x="29007" y="3534"/>
                    <a:pt x="27220" y="1727"/>
                  </a:cubicBezTo>
                  <a:cubicBezTo>
                    <a:pt x="26383" y="871"/>
                    <a:pt x="25298" y="301"/>
                    <a:pt x="24119" y="111"/>
                  </a:cubicBezTo>
                  <a:cubicBezTo>
                    <a:pt x="23695" y="36"/>
                    <a:pt x="23272" y="0"/>
                    <a:pt x="22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4"/>
            <p:cNvSpPr/>
            <p:nvPr/>
          </p:nvSpPr>
          <p:spPr>
            <a:xfrm>
              <a:off x="1117150" y="2198975"/>
              <a:ext cx="387575" cy="273925"/>
            </a:xfrm>
            <a:custGeom>
              <a:rect b="b" l="l" r="r" t="t"/>
              <a:pathLst>
                <a:path extrusionOk="0" h="10957" w="15503">
                  <a:moveTo>
                    <a:pt x="15502" y="0"/>
                  </a:moveTo>
                  <a:lnTo>
                    <a:pt x="15502" y="0"/>
                  </a:lnTo>
                  <a:cubicBezTo>
                    <a:pt x="11223" y="267"/>
                    <a:pt x="7247" y="2283"/>
                    <a:pt x="4489" y="5573"/>
                  </a:cubicBezTo>
                  <a:lnTo>
                    <a:pt x="0" y="10956"/>
                  </a:lnTo>
                  <a:lnTo>
                    <a:pt x="0" y="10956"/>
                  </a:lnTo>
                  <a:lnTo>
                    <a:pt x="14798" y="1294"/>
                  </a:lnTo>
                  <a:lnTo>
                    <a:pt x="15502" y="0"/>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4"/>
            <p:cNvSpPr/>
            <p:nvPr/>
          </p:nvSpPr>
          <p:spPr>
            <a:xfrm>
              <a:off x="1052475" y="2390125"/>
              <a:ext cx="608700" cy="364075"/>
            </a:xfrm>
            <a:custGeom>
              <a:rect b="b" l="l" r="r" t="t"/>
              <a:pathLst>
                <a:path extrusionOk="0" h="14563" w="24348">
                  <a:moveTo>
                    <a:pt x="22255" y="1"/>
                  </a:moveTo>
                  <a:lnTo>
                    <a:pt x="10937" y="10614"/>
                  </a:lnTo>
                  <a:cubicBezTo>
                    <a:pt x="9339" y="12114"/>
                    <a:pt x="7317" y="12851"/>
                    <a:pt x="5302" y="12851"/>
                  </a:cubicBezTo>
                  <a:cubicBezTo>
                    <a:pt x="3408" y="12851"/>
                    <a:pt x="1521" y="12200"/>
                    <a:pt x="0" y="10919"/>
                  </a:cubicBezTo>
                  <a:lnTo>
                    <a:pt x="0" y="10919"/>
                  </a:lnTo>
                  <a:cubicBezTo>
                    <a:pt x="381" y="11451"/>
                    <a:pt x="837" y="11946"/>
                    <a:pt x="1332" y="12402"/>
                  </a:cubicBezTo>
                  <a:cubicBezTo>
                    <a:pt x="2978" y="13844"/>
                    <a:pt x="5033" y="14562"/>
                    <a:pt x="7086" y="14562"/>
                  </a:cubicBezTo>
                  <a:cubicBezTo>
                    <a:pt x="9233" y="14562"/>
                    <a:pt x="11377" y="13777"/>
                    <a:pt x="13049" y="12212"/>
                  </a:cubicBezTo>
                  <a:lnTo>
                    <a:pt x="24347" y="1617"/>
                  </a:lnTo>
                  <a:cubicBezTo>
                    <a:pt x="23510" y="1180"/>
                    <a:pt x="22825" y="609"/>
                    <a:pt x="22255" y="1"/>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4"/>
            <p:cNvSpPr/>
            <p:nvPr/>
          </p:nvSpPr>
          <p:spPr>
            <a:xfrm>
              <a:off x="2667350" y="941925"/>
              <a:ext cx="1247300" cy="1136400"/>
            </a:xfrm>
            <a:custGeom>
              <a:rect b="b" l="l" r="r" t="t"/>
              <a:pathLst>
                <a:path extrusionOk="0" h="45456" w="49892">
                  <a:moveTo>
                    <a:pt x="24944" y="1"/>
                  </a:moveTo>
                  <a:cubicBezTo>
                    <a:pt x="19126" y="1"/>
                    <a:pt x="13305" y="2217"/>
                    <a:pt x="8864" y="6649"/>
                  </a:cubicBezTo>
                  <a:cubicBezTo>
                    <a:pt x="0" y="15531"/>
                    <a:pt x="0" y="29930"/>
                    <a:pt x="8864" y="38794"/>
                  </a:cubicBezTo>
                  <a:cubicBezTo>
                    <a:pt x="13305" y="43235"/>
                    <a:pt x="19126" y="45456"/>
                    <a:pt x="24944" y="45456"/>
                  </a:cubicBezTo>
                  <a:cubicBezTo>
                    <a:pt x="30762" y="45456"/>
                    <a:pt x="36577" y="43235"/>
                    <a:pt x="41009" y="38794"/>
                  </a:cubicBezTo>
                  <a:cubicBezTo>
                    <a:pt x="49892" y="29930"/>
                    <a:pt x="49892" y="15531"/>
                    <a:pt x="41009" y="6649"/>
                  </a:cubicBezTo>
                  <a:cubicBezTo>
                    <a:pt x="36577" y="2217"/>
                    <a:pt x="30762" y="1"/>
                    <a:pt x="249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4"/>
            <p:cNvSpPr/>
            <p:nvPr/>
          </p:nvSpPr>
          <p:spPr>
            <a:xfrm>
              <a:off x="2978800" y="1003025"/>
              <a:ext cx="864525" cy="377600"/>
            </a:xfrm>
            <a:custGeom>
              <a:rect b="b" l="l" r="r" t="t"/>
              <a:pathLst>
                <a:path extrusionOk="0" h="15104" w="34581">
                  <a:moveTo>
                    <a:pt x="2188" y="1"/>
                  </a:moveTo>
                  <a:cubicBezTo>
                    <a:pt x="1446" y="400"/>
                    <a:pt x="724" y="819"/>
                    <a:pt x="1" y="1294"/>
                  </a:cubicBezTo>
                  <a:cubicBezTo>
                    <a:pt x="3406" y="1561"/>
                    <a:pt x="6772" y="2721"/>
                    <a:pt x="9873" y="4186"/>
                  </a:cubicBezTo>
                  <a:cubicBezTo>
                    <a:pt x="14837" y="6563"/>
                    <a:pt x="19383" y="9816"/>
                    <a:pt x="24328" y="12174"/>
                  </a:cubicBezTo>
                  <a:cubicBezTo>
                    <a:pt x="27543" y="13715"/>
                    <a:pt x="31062" y="14856"/>
                    <a:pt x="34581" y="15103"/>
                  </a:cubicBezTo>
                  <a:cubicBezTo>
                    <a:pt x="34410" y="14362"/>
                    <a:pt x="34200" y="13620"/>
                    <a:pt x="33953" y="12916"/>
                  </a:cubicBezTo>
                  <a:cubicBezTo>
                    <a:pt x="31594" y="12840"/>
                    <a:pt x="29293" y="12384"/>
                    <a:pt x="27087" y="11604"/>
                  </a:cubicBezTo>
                  <a:cubicBezTo>
                    <a:pt x="26630" y="11471"/>
                    <a:pt x="26174" y="11280"/>
                    <a:pt x="25850" y="10919"/>
                  </a:cubicBezTo>
                  <a:cubicBezTo>
                    <a:pt x="25546" y="10558"/>
                    <a:pt x="25375" y="10006"/>
                    <a:pt x="25603" y="9587"/>
                  </a:cubicBezTo>
                  <a:cubicBezTo>
                    <a:pt x="25793" y="9226"/>
                    <a:pt x="26231" y="9055"/>
                    <a:pt x="26630" y="9055"/>
                  </a:cubicBezTo>
                  <a:cubicBezTo>
                    <a:pt x="26653" y="9054"/>
                    <a:pt x="26676" y="9053"/>
                    <a:pt x="26699" y="9053"/>
                  </a:cubicBezTo>
                  <a:cubicBezTo>
                    <a:pt x="27073" y="9053"/>
                    <a:pt x="27432" y="9194"/>
                    <a:pt x="27790" y="9283"/>
                  </a:cubicBezTo>
                  <a:cubicBezTo>
                    <a:pt x="29085" y="9626"/>
                    <a:pt x="30419" y="9803"/>
                    <a:pt x="31748" y="9803"/>
                  </a:cubicBezTo>
                  <a:cubicBezTo>
                    <a:pt x="32040" y="9803"/>
                    <a:pt x="32331" y="9795"/>
                    <a:pt x="32622" y="9778"/>
                  </a:cubicBezTo>
                  <a:cubicBezTo>
                    <a:pt x="32317" y="9188"/>
                    <a:pt x="31975" y="8617"/>
                    <a:pt x="31632" y="8047"/>
                  </a:cubicBezTo>
                  <a:cubicBezTo>
                    <a:pt x="31228" y="8072"/>
                    <a:pt x="30820" y="8084"/>
                    <a:pt x="30411" y="8084"/>
                  </a:cubicBezTo>
                  <a:cubicBezTo>
                    <a:pt x="28324" y="8084"/>
                    <a:pt x="26203" y="7767"/>
                    <a:pt x="24214" y="7210"/>
                  </a:cubicBezTo>
                  <a:cubicBezTo>
                    <a:pt x="19402" y="5878"/>
                    <a:pt x="14989" y="3444"/>
                    <a:pt x="10253" y="1865"/>
                  </a:cubicBezTo>
                  <a:cubicBezTo>
                    <a:pt x="7628" y="971"/>
                    <a:pt x="4927" y="362"/>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4"/>
            <p:cNvSpPr/>
            <p:nvPr/>
          </p:nvSpPr>
          <p:spPr>
            <a:xfrm>
              <a:off x="2736300" y="1149075"/>
              <a:ext cx="1122250" cy="500200"/>
            </a:xfrm>
            <a:custGeom>
              <a:rect b="b" l="l" r="r" t="t"/>
              <a:pathLst>
                <a:path extrusionOk="0" h="20008" w="44890">
                  <a:moveTo>
                    <a:pt x="24263" y="12210"/>
                  </a:moveTo>
                  <a:cubicBezTo>
                    <a:pt x="25054" y="12210"/>
                    <a:pt x="25901" y="12474"/>
                    <a:pt x="26534" y="12723"/>
                  </a:cubicBezTo>
                  <a:cubicBezTo>
                    <a:pt x="28817" y="13655"/>
                    <a:pt x="31099" y="14587"/>
                    <a:pt x="33382" y="15481"/>
                  </a:cubicBezTo>
                  <a:cubicBezTo>
                    <a:pt x="33724" y="15633"/>
                    <a:pt x="34124" y="15843"/>
                    <a:pt x="34143" y="16204"/>
                  </a:cubicBezTo>
                  <a:cubicBezTo>
                    <a:pt x="34200" y="16699"/>
                    <a:pt x="33534" y="16946"/>
                    <a:pt x="33001" y="16965"/>
                  </a:cubicBezTo>
                  <a:cubicBezTo>
                    <a:pt x="32431" y="17003"/>
                    <a:pt x="31859" y="17022"/>
                    <a:pt x="31289" y="17022"/>
                  </a:cubicBezTo>
                  <a:cubicBezTo>
                    <a:pt x="29005" y="17022"/>
                    <a:pt x="26732" y="16718"/>
                    <a:pt x="24556" y="16109"/>
                  </a:cubicBezTo>
                  <a:cubicBezTo>
                    <a:pt x="23396" y="15805"/>
                    <a:pt x="21551" y="14701"/>
                    <a:pt x="22350" y="13237"/>
                  </a:cubicBezTo>
                  <a:cubicBezTo>
                    <a:pt x="22764" y="12464"/>
                    <a:pt x="23487" y="12210"/>
                    <a:pt x="24263" y="12210"/>
                  </a:cubicBezTo>
                  <a:close/>
                  <a:moveTo>
                    <a:pt x="7443" y="0"/>
                  </a:moveTo>
                  <a:cubicBezTo>
                    <a:pt x="6444" y="0"/>
                    <a:pt x="5445" y="57"/>
                    <a:pt x="4451" y="170"/>
                  </a:cubicBezTo>
                  <a:cubicBezTo>
                    <a:pt x="3919" y="816"/>
                    <a:pt x="3443" y="1482"/>
                    <a:pt x="3025" y="2167"/>
                  </a:cubicBezTo>
                  <a:cubicBezTo>
                    <a:pt x="4003" y="1995"/>
                    <a:pt x="4997" y="1911"/>
                    <a:pt x="5992" y="1911"/>
                  </a:cubicBezTo>
                  <a:cubicBezTo>
                    <a:pt x="10296" y="1911"/>
                    <a:pt x="14617" y="3488"/>
                    <a:pt x="17785" y="6408"/>
                  </a:cubicBezTo>
                  <a:cubicBezTo>
                    <a:pt x="19211" y="7721"/>
                    <a:pt x="20505" y="9566"/>
                    <a:pt x="20048" y="11468"/>
                  </a:cubicBezTo>
                  <a:cubicBezTo>
                    <a:pt x="19668" y="13085"/>
                    <a:pt x="18051" y="14207"/>
                    <a:pt x="16377" y="14473"/>
                  </a:cubicBezTo>
                  <a:cubicBezTo>
                    <a:pt x="16055" y="14521"/>
                    <a:pt x="15732" y="14544"/>
                    <a:pt x="15409" y="14544"/>
                  </a:cubicBezTo>
                  <a:cubicBezTo>
                    <a:pt x="14075" y="14544"/>
                    <a:pt x="12745" y="14164"/>
                    <a:pt x="11489" y="13674"/>
                  </a:cubicBezTo>
                  <a:cubicBezTo>
                    <a:pt x="7456" y="12210"/>
                    <a:pt x="3785" y="9927"/>
                    <a:pt x="666" y="6998"/>
                  </a:cubicBezTo>
                  <a:cubicBezTo>
                    <a:pt x="400" y="7759"/>
                    <a:pt x="171" y="8539"/>
                    <a:pt x="0" y="9357"/>
                  </a:cubicBezTo>
                  <a:cubicBezTo>
                    <a:pt x="5954" y="15253"/>
                    <a:pt x="14247" y="18525"/>
                    <a:pt x="22597" y="19571"/>
                  </a:cubicBezTo>
                  <a:cubicBezTo>
                    <a:pt x="24977" y="19874"/>
                    <a:pt x="27361" y="20008"/>
                    <a:pt x="29743" y="20008"/>
                  </a:cubicBezTo>
                  <a:cubicBezTo>
                    <a:pt x="34692" y="20008"/>
                    <a:pt x="39636" y="19429"/>
                    <a:pt x="44528" y="18582"/>
                  </a:cubicBezTo>
                  <a:cubicBezTo>
                    <a:pt x="44623" y="18087"/>
                    <a:pt x="44699" y="17574"/>
                    <a:pt x="44756" y="17079"/>
                  </a:cubicBezTo>
                  <a:lnTo>
                    <a:pt x="44756" y="17079"/>
                  </a:lnTo>
                  <a:cubicBezTo>
                    <a:pt x="43497" y="17225"/>
                    <a:pt x="42232" y="17298"/>
                    <a:pt x="40964" y="17298"/>
                  </a:cubicBezTo>
                  <a:cubicBezTo>
                    <a:pt x="40086" y="17298"/>
                    <a:pt x="39206" y="17263"/>
                    <a:pt x="38327" y="17193"/>
                  </a:cubicBezTo>
                  <a:cubicBezTo>
                    <a:pt x="37833" y="17155"/>
                    <a:pt x="37243" y="17041"/>
                    <a:pt x="37053" y="16584"/>
                  </a:cubicBezTo>
                  <a:cubicBezTo>
                    <a:pt x="36882" y="16147"/>
                    <a:pt x="37167" y="15652"/>
                    <a:pt x="37566" y="15462"/>
                  </a:cubicBezTo>
                  <a:cubicBezTo>
                    <a:pt x="37966" y="15253"/>
                    <a:pt x="38441" y="15253"/>
                    <a:pt x="38898" y="15253"/>
                  </a:cubicBezTo>
                  <a:cubicBezTo>
                    <a:pt x="40895" y="15272"/>
                    <a:pt x="42873" y="15291"/>
                    <a:pt x="44870" y="15329"/>
                  </a:cubicBezTo>
                  <a:cubicBezTo>
                    <a:pt x="44870" y="15044"/>
                    <a:pt x="44889" y="14720"/>
                    <a:pt x="44889" y="14435"/>
                  </a:cubicBezTo>
                  <a:cubicBezTo>
                    <a:pt x="44889" y="14207"/>
                    <a:pt x="44889" y="13960"/>
                    <a:pt x="44870" y="13731"/>
                  </a:cubicBezTo>
                  <a:cubicBezTo>
                    <a:pt x="44448" y="13757"/>
                    <a:pt x="44025" y="13769"/>
                    <a:pt x="43602" y="13769"/>
                  </a:cubicBezTo>
                  <a:cubicBezTo>
                    <a:pt x="41142" y="13769"/>
                    <a:pt x="38667" y="13350"/>
                    <a:pt x="36330" y="12571"/>
                  </a:cubicBezTo>
                  <a:cubicBezTo>
                    <a:pt x="29444" y="10213"/>
                    <a:pt x="24043" y="4716"/>
                    <a:pt x="17309" y="1938"/>
                  </a:cubicBezTo>
                  <a:cubicBezTo>
                    <a:pt x="14196" y="646"/>
                    <a:pt x="10823" y="0"/>
                    <a:pt x="74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4"/>
            <p:cNvSpPr/>
            <p:nvPr/>
          </p:nvSpPr>
          <p:spPr>
            <a:xfrm>
              <a:off x="2722975" y="1433850"/>
              <a:ext cx="272500" cy="196725"/>
            </a:xfrm>
            <a:custGeom>
              <a:rect b="b" l="l" r="r" t="t"/>
              <a:pathLst>
                <a:path extrusionOk="0" h="7869" w="10900">
                  <a:moveTo>
                    <a:pt x="229" y="1"/>
                  </a:moveTo>
                  <a:cubicBezTo>
                    <a:pt x="77" y="1009"/>
                    <a:pt x="1" y="2036"/>
                    <a:pt x="1" y="3044"/>
                  </a:cubicBezTo>
                  <a:cubicBezTo>
                    <a:pt x="1" y="3691"/>
                    <a:pt x="58" y="4357"/>
                    <a:pt x="96" y="5003"/>
                  </a:cubicBezTo>
                  <a:cubicBezTo>
                    <a:pt x="2552" y="6837"/>
                    <a:pt x="5591" y="7868"/>
                    <a:pt x="8639" y="7868"/>
                  </a:cubicBezTo>
                  <a:cubicBezTo>
                    <a:pt x="8942" y="7868"/>
                    <a:pt x="9246" y="7858"/>
                    <a:pt x="9549" y="7837"/>
                  </a:cubicBezTo>
                  <a:cubicBezTo>
                    <a:pt x="9930" y="7780"/>
                    <a:pt x="10348" y="7742"/>
                    <a:pt x="10595" y="7419"/>
                  </a:cubicBezTo>
                  <a:cubicBezTo>
                    <a:pt x="10900" y="7019"/>
                    <a:pt x="10728" y="6411"/>
                    <a:pt x="10348" y="6068"/>
                  </a:cubicBezTo>
                  <a:cubicBezTo>
                    <a:pt x="9968" y="5745"/>
                    <a:pt x="9454" y="5612"/>
                    <a:pt x="8978" y="5479"/>
                  </a:cubicBezTo>
                  <a:cubicBezTo>
                    <a:pt x="5631" y="4528"/>
                    <a:pt x="2549" y="2607"/>
                    <a:pt x="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4"/>
            <p:cNvSpPr/>
            <p:nvPr/>
          </p:nvSpPr>
          <p:spPr>
            <a:xfrm>
              <a:off x="2818550" y="1799800"/>
              <a:ext cx="925400" cy="185675"/>
            </a:xfrm>
            <a:custGeom>
              <a:rect b="b" l="l" r="r" t="t"/>
              <a:pathLst>
                <a:path extrusionOk="0" h="7427" w="37016">
                  <a:moveTo>
                    <a:pt x="24652" y="0"/>
                  </a:moveTo>
                  <a:cubicBezTo>
                    <a:pt x="24462" y="0"/>
                    <a:pt x="24272" y="3"/>
                    <a:pt x="24081" y="9"/>
                  </a:cubicBezTo>
                  <a:cubicBezTo>
                    <a:pt x="20125" y="142"/>
                    <a:pt x="16321" y="1511"/>
                    <a:pt x="12402" y="2063"/>
                  </a:cubicBezTo>
                  <a:cubicBezTo>
                    <a:pt x="11098" y="2249"/>
                    <a:pt x="9781" y="2341"/>
                    <a:pt x="8462" y="2341"/>
                  </a:cubicBezTo>
                  <a:cubicBezTo>
                    <a:pt x="5607" y="2341"/>
                    <a:pt x="2746" y="1913"/>
                    <a:pt x="1" y="1093"/>
                  </a:cubicBezTo>
                  <a:lnTo>
                    <a:pt x="1" y="1093"/>
                  </a:lnTo>
                  <a:cubicBezTo>
                    <a:pt x="590" y="1968"/>
                    <a:pt x="1237" y="2805"/>
                    <a:pt x="1941" y="3585"/>
                  </a:cubicBezTo>
                  <a:cubicBezTo>
                    <a:pt x="3837" y="3974"/>
                    <a:pt x="5764" y="4168"/>
                    <a:pt x="7689" y="4168"/>
                  </a:cubicBezTo>
                  <a:cubicBezTo>
                    <a:pt x="10186" y="4168"/>
                    <a:pt x="12678" y="3841"/>
                    <a:pt x="15084" y="3185"/>
                  </a:cubicBezTo>
                  <a:cubicBezTo>
                    <a:pt x="16407" y="2812"/>
                    <a:pt x="17767" y="2350"/>
                    <a:pt x="19114" y="2350"/>
                  </a:cubicBezTo>
                  <a:cubicBezTo>
                    <a:pt x="19414" y="2350"/>
                    <a:pt x="19713" y="2372"/>
                    <a:pt x="20011" y="2424"/>
                  </a:cubicBezTo>
                  <a:cubicBezTo>
                    <a:pt x="21818" y="2729"/>
                    <a:pt x="23263" y="3984"/>
                    <a:pt x="24823" y="4935"/>
                  </a:cubicBezTo>
                  <a:cubicBezTo>
                    <a:pt x="26820" y="6153"/>
                    <a:pt x="29046" y="6856"/>
                    <a:pt x="31328" y="7427"/>
                  </a:cubicBezTo>
                  <a:cubicBezTo>
                    <a:pt x="32203" y="6856"/>
                    <a:pt x="33059" y="6229"/>
                    <a:pt x="33858" y="5525"/>
                  </a:cubicBezTo>
                  <a:cubicBezTo>
                    <a:pt x="31328" y="4669"/>
                    <a:pt x="28741" y="4079"/>
                    <a:pt x="26097" y="3756"/>
                  </a:cubicBezTo>
                  <a:cubicBezTo>
                    <a:pt x="25717" y="3699"/>
                    <a:pt x="25318" y="3661"/>
                    <a:pt x="24975" y="3490"/>
                  </a:cubicBezTo>
                  <a:cubicBezTo>
                    <a:pt x="24633" y="3299"/>
                    <a:pt x="24347" y="2957"/>
                    <a:pt x="24347" y="2577"/>
                  </a:cubicBezTo>
                  <a:cubicBezTo>
                    <a:pt x="24347" y="2101"/>
                    <a:pt x="24766" y="1721"/>
                    <a:pt x="25241" y="1607"/>
                  </a:cubicBezTo>
                  <a:cubicBezTo>
                    <a:pt x="25378" y="1573"/>
                    <a:pt x="25515" y="1559"/>
                    <a:pt x="25654" y="1559"/>
                  </a:cubicBezTo>
                  <a:cubicBezTo>
                    <a:pt x="25982" y="1559"/>
                    <a:pt x="26315" y="1635"/>
                    <a:pt x="26649" y="1702"/>
                  </a:cubicBezTo>
                  <a:cubicBezTo>
                    <a:pt x="29654" y="2367"/>
                    <a:pt x="32679" y="3052"/>
                    <a:pt x="35703" y="3718"/>
                  </a:cubicBezTo>
                  <a:cubicBezTo>
                    <a:pt x="36159" y="3223"/>
                    <a:pt x="36616" y="2710"/>
                    <a:pt x="37015" y="2158"/>
                  </a:cubicBezTo>
                  <a:cubicBezTo>
                    <a:pt x="35798" y="1873"/>
                    <a:pt x="34562" y="1607"/>
                    <a:pt x="33344" y="1321"/>
                  </a:cubicBezTo>
                  <a:cubicBezTo>
                    <a:pt x="30470" y="661"/>
                    <a:pt x="27562" y="0"/>
                    <a:pt x="246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4"/>
            <p:cNvSpPr/>
            <p:nvPr/>
          </p:nvSpPr>
          <p:spPr>
            <a:xfrm>
              <a:off x="2733925" y="1623125"/>
              <a:ext cx="1100375" cy="165400"/>
            </a:xfrm>
            <a:custGeom>
              <a:rect b="b" l="l" r="r" t="t"/>
              <a:pathLst>
                <a:path extrusionOk="0" h="6616" w="44015">
                  <a:moveTo>
                    <a:pt x="0" y="0"/>
                  </a:moveTo>
                  <a:cubicBezTo>
                    <a:pt x="362" y="1826"/>
                    <a:pt x="951" y="3595"/>
                    <a:pt x="1731" y="5231"/>
                  </a:cubicBezTo>
                  <a:cubicBezTo>
                    <a:pt x="3743" y="6224"/>
                    <a:pt x="6078" y="6615"/>
                    <a:pt x="8422" y="6615"/>
                  </a:cubicBezTo>
                  <a:cubicBezTo>
                    <a:pt x="9490" y="6615"/>
                    <a:pt x="10561" y="6534"/>
                    <a:pt x="11603" y="6391"/>
                  </a:cubicBezTo>
                  <a:cubicBezTo>
                    <a:pt x="15806" y="5820"/>
                    <a:pt x="19896" y="4432"/>
                    <a:pt x="24138" y="4223"/>
                  </a:cubicBezTo>
                  <a:cubicBezTo>
                    <a:pt x="24574" y="4200"/>
                    <a:pt x="25010" y="4189"/>
                    <a:pt x="25445" y="4189"/>
                  </a:cubicBezTo>
                  <a:cubicBezTo>
                    <a:pt x="28612" y="4189"/>
                    <a:pt x="31743" y="4744"/>
                    <a:pt x="34903" y="5079"/>
                  </a:cubicBezTo>
                  <a:cubicBezTo>
                    <a:pt x="36219" y="5220"/>
                    <a:pt x="37552" y="5314"/>
                    <a:pt x="38879" y="5314"/>
                  </a:cubicBezTo>
                  <a:cubicBezTo>
                    <a:pt x="40239" y="5314"/>
                    <a:pt x="41592" y="5215"/>
                    <a:pt x="42911" y="4965"/>
                  </a:cubicBezTo>
                  <a:cubicBezTo>
                    <a:pt x="43349" y="4071"/>
                    <a:pt x="43710" y="3119"/>
                    <a:pt x="44014" y="2130"/>
                  </a:cubicBezTo>
                  <a:lnTo>
                    <a:pt x="44014" y="2130"/>
                  </a:lnTo>
                  <a:cubicBezTo>
                    <a:pt x="40258" y="3066"/>
                    <a:pt x="36402" y="3534"/>
                    <a:pt x="32540" y="3534"/>
                  </a:cubicBezTo>
                  <a:cubicBezTo>
                    <a:pt x="31063" y="3534"/>
                    <a:pt x="29586" y="3466"/>
                    <a:pt x="28113" y="3329"/>
                  </a:cubicBezTo>
                  <a:cubicBezTo>
                    <a:pt x="24784" y="3024"/>
                    <a:pt x="21475" y="2321"/>
                    <a:pt x="18146" y="2264"/>
                  </a:cubicBezTo>
                  <a:cubicBezTo>
                    <a:pt x="17923" y="2259"/>
                    <a:pt x="17700" y="2257"/>
                    <a:pt x="17477" y="2257"/>
                  </a:cubicBezTo>
                  <a:cubicBezTo>
                    <a:pt x="14815" y="2257"/>
                    <a:pt x="12154" y="2573"/>
                    <a:pt x="9492" y="2573"/>
                  </a:cubicBezTo>
                  <a:cubicBezTo>
                    <a:pt x="8858" y="2573"/>
                    <a:pt x="8224" y="2555"/>
                    <a:pt x="7589" y="2511"/>
                  </a:cubicBezTo>
                  <a:cubicBezTo>
                    <a:pt x="4907" y="2359"/>
                    <a:pt x="2111" y="159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4"/>
            <p:cNvSpPr/>
            <p:nvPr/>
          </p:nvSpPr>
          <p:spPr>
            <a:xfrm>
              <a:off x="2965025" y="1921300"/>
              <a:ext cx="527850" cy="146925"/>
            </a:xfrm>
            <a:custGeom>
              <a:rect b="b" l="l" r="r" t="t"/>
              <a:pathLst>
                <a:path extrusionOk="0" h="5877" w="21114">
                  <a:moveTo>
                    <a:pt x="11392" y="1"/>
                  </a:moveTo>
                  <a:cubicBezTo>
                    <a:pt x="10169" y="1"/>
                    <a:pt x="8936" y="275"/>
                    <a:pt x="7761" y="627"/>
                  </a:cubicBezTo>
                  <a:cubicBezTo>
                    <a:pt x="6125" y="1121"/>
                    <a:pt x="4508" y="1787"/>
                    <a:pt x="2796" y="2091"/>
                  </a:cubicBezTo>
                  <a:cubicBezTo>
                    <a:pt x="2194" y="2207"/>
                    <a:pt x="1565" y="2270"/>
                    <a:pt x="928" y="2270"/>
                  </a:cubicBezTo>
                  <a:cubicBezTo>
                    <a:pt x="620" y="2270"/>
                    <a:pt x="310" y="2256"/>
                    <a:pt x="0" y="2225"/>
                  </a:cubicBezTo>
                  <a:lnTo>
                    <a:pt x="0" y="2225"/>
                  </a:lnTo>
                  <a:cubicBezTo>
                    <a:pt x="799" y="2757"/>
                    <a:pt x="1598" y="3271"/>
                    <a:pt x="2454" y="3708"/>
                  </a:cubicBezTo>
                  <a:cubicBezTo>
                    <a:pt x="4432" y="3080"/>
                    <a:pt x="6429" y="2548"/>
                    <a:pt x="8445" y="2148"/>
                  </a:cubicBezTo>
                  <a:cubicBezTo>
                    <a:pt x="9316" y="1976"/>
                    <a:pt x="10212" y="1817"/>
                    <a:pt x="11090" y="1817"/>
                  </a:cubicBezTo>
                  <a:cubicBezTo>
                    <a:pt x="11765" y="1817"/>
                    <a:pt x="12431" y="1911"/>
                    <a:pt x="13068" y="2167"/>
                  </a:cubicBezTo>
                  <a:cubicBezTo>
                    <a:pt x="14798" y="2852"/>
                    <a:pt x="15921" y="4602"/>
                    <a:pt x="17271" y="5877"/>
                  </a:cubicBezTo>
                  <a:cubicBezTo>
                    <a:pt x="18603" y="5610"/>
                    <a:pt x="19877" y="5268"/>
                    <a:pt x="21113" y="4792"/>
                  </a:cubicBezTo>
                  <a:cubicBezTo>
                    <a:pt x="19972" y="4355"/>
                    <a:pt x="18926" y="3670"/>
                    <a:pt x="17937" y="2947"/>
                  </a:cubicBezTo>
                  <a:cubicBezTo>
                    <a:pt x="16358" y="1806"/>
                    <a:pt x="14779" y="570"/>
                    <a:pt x="12877" y="151"/>
                  </a:cubicBezTo>
                  <a:cubicBezTo>
                    <a:pt x="12387" y="47"/>
                    <a:pt x="11890" y="1"/>
                    <a:pt x="113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4"/>
            <p:cNvSpPr/>
            <p:nvPr/>
          </p:nvSpPr>
          <p:spPr>
            <a:xfrm>
              <a:off x="2838125" y="1266700"/>
              <a:ext cx="278600" cy="152375"/>
            </a:xfrm>
            <a:custGeom>
              <a:rect b="b" l="l" r="r" t="t"/>
              <a:pathLst>
                <a:path extrusionOk="0" h="6095" w="11144">
                  <a:moveTo>
                    <a:pt x="2457" y="0"/>
                  </a:moveTo>
                  <a:cubicBezTo>
                    <a:pt x="65" y="0"/>
                    <a:pt x="0" y="1879"/>
                    <a:pt x="1843" y="3320"/>
                  </a:cubicBezTo>
                  <a:cubicBezTo>
                    <a:pt x="3821" y="4785"/>
                    <a:pt x="6198" y="5736"/>
                    <a:pt x="8652" y="6059"/>
                  </a:cubicBezTo>
                  <a:cubicBezTo>
                    <a:pt x="8834" y="6081"/>
                    <a:pt x="9027" y="6095"/>
                    <a:pt x="9222" y="6095"/>
                  </a:cubicBezTo>
                  <a:cubicBezTo>
                    <a:pt x="9880" y="6095"/>
                    <a:pt x="10555" y="5937"/>
                    <a:pt x="10878" y="5393"/>
                  </a:cubicBezTo>
                  <a:cubicBezTo>
                    <a:pt x="11144" y="4937"/>
                    <a:pt x="11068" y="4366"/>
                    <a:pt x="10840" y="3910"/>
                  </a:cubicBezTo>
                  <a:cubicBezTo>
                    <a:pt x="10592" y="3491"/>
                    <a:pt x="10193" y="3130"/>
                    <a:pt x="9793" y="2826"/>
                  </a:cubicBezTo>
                  <a:cubicBezTo>
                    <a:pt x="7834" y="1323"/>
                    <a:pt x="5266" y="163"/>
                    <a:pt x="2775" y="11"/>
                  </a:cubicBezTo>
                  <a:cubicBezTo>
                    <a:pt x="2664" y="4"/>
                    <a:pt x="2558" y="0"/>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4"/>
            <p:cNvSpPr/>
            <p:nvPr/>
          </p:nvSpPr>
          <p:spPr>
            <a:xfrm>
              <a:off x="2497100" y="797575"/>
              <a:ext cx="535475" cy="488950"/>
            </a:xfrm>
            <a:custGeom>
              <a:rect b="b" l="l" r="r" t="t"/>
              <a:pathLst>
                <a:path extrusionOk="0" h="19558" w="21419">
                  <a:moveTo>
                    <a:pt x="10702" y="0"/>
                  </a:moveTo>
                  <a:cubicBezTo>
                    <a:pt x="10008" y="0"/>
                    <a:pt x="9303" y="75"/>
                    <a:pt x="8598" y="230"/>
                  </a:cubicBezTo>
                  <a:cubicBezTo>
                    <a:pt x="3329" y="1391"/>
                    <a:pt x="1" y="6602"/>
                    <a:pt x="1161" y="11890"/>
                  </a:cubicBezTo>
                  <a:cubicBezTo>
                    <a:pt x="2165" y="16451"/>
                    <a:pt x="6206" y="19558"/>
                    <a:pt x="10691" y="19558"/>
                  </a:cubicBezTo>
                  <a:cubicBezTo>
                    <a:pt x="11387" y="19558"/>
                    <a:pt x="12094" y="19483"/>
                    <a:pt x="12802" y="19327"/>
                  </a:cubicBezTo>
                  <a:cubicBezTo>
                    <a:pt x="18071" y="18167"/>
                    <a:pt x="21418" y="12955"/>
                    <a:pt x="20258" y="7686"/>
                  </a:cubicBezTo>
                  <a:cubicBezTo>
                    <a:pt x="19253" y="3123"/>
                    <a:pt x="15194" y="0"/>
                    <a:pt x="10702"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4"/>
            <p:cNvSpPr/>
            <p:nvPr/>
          </p:nvSpPr>
          <p:spPr>
            <a:xfrm>
              <a:off x="2588400" y="865125"/>
              <a:ext cx="352875" cy="352875"/>
            </a:xfrm>
            <a:custGeom>
              <a:rect b="b" l="l" r="r" t="t"/>
              <a:pathLst>
                <a:path extrusionOk="0" h="14115" w="14115">
                  <a:moveTo>
                    <a:pt x="7057" y="1"/>
                  </a:moveTo>
                  <a:cubicBezTo>
                    <a:pt x="3158" y="1"/>
                    <a:pt x="1" y="3158"/>
                    <a:pt x="1" y="7058"/>
                  </a:cubicBezTo>
                  <a:cubicBezTo>
                    <a:pt x="1" y="10957"/>
                    <a:pt x="3158" y="14114"/>
                    <a:pt x="7057" y="14114"/>
                  </a:cubicBezTo>
                  <a:cubicBezTo>
                    <a:pt x="10957" y="14114"/>
                    <a:pt x="14114" y="10957"/>
                    <a:pt x="14114" y="7058"/>
                  </a:cubicBezTo>
                  <a:cubicBezTo>
                    <a:pt x="14114" y="3158"/>
                    <a:pt x="10957" y="1"/>
                    <a:pt x="7057"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4"/>
            <p:cNvSpPr/>
            <p:nvPr/>
          </p:nvSpPr>
          <p:spPr>
            <a:xfrm>
              <a:off x="2640725" y="928850"/>
              <a:ext cx="248225" cy="225775"/>
            </a:xfrm>
            <a:custGeom>
              <a:rect b="b" l="l" r="r" t="t"/>
              <a:pathLst>
                <a:path extrusionOk="0" h="9031" w="9929">
                  <a:moveTo>
                    <a:pt x="4964" y="1"/>
                  </a:moveTo>
                  <a:cubicBezTo>
                    <a:pt x="3809" y="1"/>
                    <a:pt x="2653" y="438"/>
                    <a:pt x="1769" y="1313"/>
                  </a:cubicBezTo>
                  <a:cubicBezTo>
                    <a:pt x="0" y="3082"/>
                    <a:pt x="0" y="5935"/>
                    <a:pt x="1769" y="7704"/>
                  </a:cubicBezTo>
                  <a:cubicBezTo>
                    <a:pt x="2653" y="8589"/>
                    <a:pt x="3809" y="9031"/>
                    <a:pt x="4964" y="9031"/>
                  </a:cubicBezTo>
                  <a:cubicBezTo>
                    <a:pt x="6120" y="9031"/>
                    <a:pt x="7275" y="8589"/>
                    <a:pt x="8160" y="7704"/>
                  </a:cubicBezTo>
                  <a:cubicBezTo>
                    <a:pt x="9929" y="5935"/>
                    <a:pt x="9929" y="3082"/>
                    <a:pt x="8160" y="1313"/>
                  </a:cubicBezTo>
                  <a:cubicBezTo>
                    <a:pt x="7275" y="438"/>
                    <a:pt x="6120" y="1"/>
                    <a:pt x="4964"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4"/>
            <p:cNvSpPr/>
            <p:nvPr/>
          </p:nvSpPr>
          <p:spPr>
            <a:xfrm>
              <a:off x="2705375" y="982125"/>
              <a:ext cx="118925" cy="118900"/>
            </a:xfrm>
            <a:custGeom>
              <a:rect b="b" l="l" r="r" t="t"/>
              <a:pathLst>
                <a:path extrusionOk="0" h="4756" w="4757">
                  <a:moveTo>
                    <a:pt x="2378" y="0"/>
                  </a:moveTo>
                  <a:cubicBezTo>
                    <a:pt x="1066" y="0"/>
                    <a:pt x="1" y="1046"/>
                    <a:pt x="1" y="2378"/>
                  </a:cubicBezTo>
                  <a:cubicBezTo>
                    <a:pt x="1" y="3690"/>
                    <a:pt x="1066" y="4755"/>
                    <a:pt x="2378" y="4755"/>
                  </a:cubicBezTo>
                  <a:cubicBezTo>
                    <a:pt x="3691" y="4755"/>
                    <a:pt x="4756" y="3690"/>
                    <a:pt x="4756" y="2378"/>
                  </a:cubicBezTo>
                  <a:cubicBezTo>
                    <a:pt x="4756" y="1084"/>
                    <a:pt x="3691"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4"/>
            <p:cNvSpPr/>
            <p:nvPr/>
          </p:nvSpPr>
          <p:spPr>
            <a:xfrm>
              <a:off x="1763850" y="2277900"/>
              <a:ext cx="543075" cy="543550"/>
            </a:xfrm>
            <a:custGeom>
              <a:rect b="b" l="l" r="r" t="t"/>
              <a:pathLst>
                <a:path extrusionOk="0" h="21742" w="21723">
                  <a:moveTo>
                    <a:pt x="10862" y="1"/>
                  </a:moveTo>
                  <a:cubicBezTo>
                    <a:pt x="4870" y="1"/>
                    <a:pt x="1" y="4870"/>
                    <a:pt x="1" y="10881"/>
                  </a:cubicBezTo>
                  <a:cubicBezTo>
                    <a:pt x="1" y="16872"/>
                    <a:pt x="4870" y="21741"/>
                    <a:pt x="10862" y="21741"/>
                  </a:cubicBezTo>
                  <a:cubicBezTo>
                    <a:pt x="16872" y="21741"/>
                    <a:pt x="21722" y="16872"/>
                    <a:pt x="21722" y="10881"/>
                  </a:cubicBezTo>
                  <a:cubicBezTo>
                    <a:pt x="21722" y="4870"/>
                    <a:pt x="16872" y="1"/>
                    <a:pt x="10862"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4"/>
            <p:cNvSpPr/>
            <p:nvPr/>
          </p:nvSpPr>
          <p:spPr>
            <a:xfrm>
              <a:off x="1839450" y="2353525"/>
              <a:ext cx="392350" cy="392325"/>
            </a:xfrm>
            <a:custGeom>
              <a:rect b="b" l="l" r="r" t="t"/>
              <a:pathLst>
                <a:path extrusionOk="0" h="15693" w="15694">
                  <a:moveTo>
                    <a:pt x="7838" y="0"/>
                  </a:moveTo>
                  <a:cubicBezTo>
                    <a:pt x="3501" y="0"/>
                    <a:pt x="1" y="3519"/>
                    <a:pt x="1" y="7856"/>
                  </a:cubicBezTo>
                  <a:cubicBezTo>
                    <a:pt x="1" y="12173"/>
                    <a:pt x="3501" y="15692"/>
                    <a:pt x="7838" y="15692"/>
                  </a:cubicBezTo>
                  <a:cubicBezTo>
                    <a:pt x="12174" y="15692"/>
                    <a:pt x="15693" y="12173"/>
                    <a:pt x="15693" y="7856"/>
                  </a:cubicBezTo>
                  <a:cubicBezTo>
                    <a:pt x="15693" y="3519"/>
                    <a:pt x="12174" y="0"/>
                    <a:pt x="7838" y="0"/>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4"/>
            <p:cNvSpPr/>
            <p:nvPr/>
          </p:nvSpPr>
          <p:spPr>
            <a:xfrm>
              <a:off x="1900325" y="2424525"/>
              <a:ext cx="270125" cy="250775"/>
            </a:xfrm>
            <a:custGeom>
              <a:rect b="b" l="l" r="r" t="t"/>
              <a:pathLst>
                <a:path extrusionOk="0" h="10031" w="10805">
                  <a:moveTo>
                    <a:pt x="5414" y="1"/>
                  </a:moveTo>
                  <a:cubicBezTo>
                    <a:pt x="5140" y="1"/>
                    <a:pt x="4863" y="23"/>
                    <a:pt x="4585" y="70"/>
                  </a:cubicBezTo>
                  <a:cubicBezTo>
                    <a:pt x="1846" y="527"/>
                    <a:pt x="1" y="3114"/>
                    <a:pt x="457" y="5853"/>
                  </a:cubicBezTo>
                  <a:cubicBezTo>
                    <a:pt x="866" y="8309"/>
                    <a:pt x="2989" y="10031"/>
                    <a:pt x="5399" y="10031"/>
                  </a:cubicBezTo>
                  <a:cubicBezTo>
                    <a:pt x="5676" y="10031"/>
                    <a:pt x="5957" y="10008"/>
                    <a:pt x="6239" y="9961"/>
                  </a:cubicBezTo>
                  <a:cubicBezTo>
                    <a:pt x="8959" y="9505"/>
                    <a:pt x="10804" y="6918"/>
                    <a:pt x="10348" y="4198"/>
                  </a:cubicBezTo>
                  <a:cubicBezTo>
                    <a:pt x="9938" y="1739"/>
                    <a:pt x="7812" y="1"/>
                    <a:pt x="5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4"/>
            <p:cNvSpPr/>
            <p:nvPr/>
          </p:nvSpPr>
          <p:spPr>
            <a:xfrm>
              <a:off x="1969275" y="2483800"/>
              <a:ext cx="132225" cy="131750"/>
            </a:xfrm>
            <a:custGeom>
              <a:rect b="b" l="l" r="r" t="t"/>
              <a:pathLst>
                <a:path extrusionOk="0" h="5270" w="5289">
                  <a:moveTo>
                    <a:pt x="2645" y="1"/>
                  </a:moveTo>
                  <a:cubicBezTo>
                    <a:pt x="1199" y="1"/>
                    <a:pt x="1" y="1180"/>
                    <a:pt x="1" y="2645"/>
                  </a:cubicBezTo>
                  <a:cubicBezTo>
                    <a:pt x="1" y="4090"/>
                    <a:pt x="1199" y="5269"/>
                    <a:pt x="2645" y="5269"/>
                  </a:cubicBezTo>
                  <a:cubicBezTo>
                    <a:pt x="4109" y="5269"/>
                    <a:pt x="5288" y="4090"/>
                    <a:pt x="5288" y="2645"/>
                  </a:cubicBezTo>
                  <a:cubicBezTo>
                    <a:pt x="5288" y="1180"/>
                    <a:pt x="4109" y="1"/>
                    <a:pt x="2645" y="1"/>
                  </a:cubicBezTo>
                  <a:close/>
                </a:path>
              </a:pathLst>
            </a:custGeom>
            <a:solidFill>
              <a:srgbClr val="ABF2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4"/>
            <p:cNvSpPr/>
            <p:nvPr/>
          </p:nvSpPr>
          <p:spPr>
            <a:xfrm>
              <a:off x="3261750" y="2237475"/>
              <a:ext cx="498850" cy="331475"/>
            </a:xfrm>
            <a:custGeom>
              <a:rect b="b" l="l" r="r" t="t"/>
              <a:pathLst>
                <a:path extrusionOk="0" h="13259" w="19954">
                  <a:moveTo>
                    <a:pt x="818" y="1"/>
                  </a:moveTo>
                  <a:cubicBezTo>
                    <a:pt x="362" y="1"/>
                    <a:pt x="0" y="362"/>
                    <a:pt x="0" y="819"/>
                  </a:cubicBezTo>
                  <a:lnTo>
                    <a:pt x="0" y="12441"/>
                  </a:lnTo>
                  <a:cubicBezTo>
                    <a:pt x="0" y="12897"/>
                    <a:pt x="362" y="13258"/>
                    <a:pt x="818" y="13258"/>
                  </a:cubicBezTo>
                  <a:lnTo>
                    <a:pt x="19135" y="13258"/>
                  </a:lnTo>
                  <a:cubicBezTo>
                    <a:pt x="19592" y="13258"/>
                    <a:pt x="19953" y="12897"/>
                    <a:pt x="19953" y="12441"/>
                  </a:cubicBezTo>
                  <a:lnTo>
                    <a:pt x="19953" y="819"/>
                  </a:lnTo>
                  <a:cubicBezTo>
                    <a:pt x="19953" y="362"/>
                    <a:pt x="19592" y="1"/>
                    <a:pt x="19135"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4"/>
            <p:cNvSpPr/>
            <p:nvPr/>
          </p:nvSpPr>
          <p:spPr>
            <a:xfrm>
              <a:off x="2991175" y="2436725"/>
              <a:ext cx="420375" cy="278200"/>
            </a:xfrm>
            <a:custGeom>
              <a:rect b="b" l="l" r="r" t="t"/>
              <a:pathLst>
                <a:path extrusionOk="0" h="11128" w="16815">
                  <a:moveTo>
                    <a:pt x="818" y="1"/>
                  </a:moveTo>
                  <a:cubicBezTo>
                    <a:pt x="362" y="1"/>
                    <a:pt x="0" y="362"/>
                    <a:pt x="0" y="819"/>
                  </a:cubicBezTo>
                  <a:lnTo>
                    <a:pt x="0" y="10329"/>
                  </a:lnTo>
                  <a:cubicBezTo>
                    <a:pt x="38" y="10766"/>
                    <a:pt x="381" y="11128"/>
                    <a:pt x="818" y="11128"/>
                  </a:cubicBezTo>
                  <a:lnTo>
                    <a:pt x="16016" y="11128"/>
                  </a:lnTo>
                  <a:cubicBezTo>
                    <a:pt x="16453" y="11128"/>
                    <a:pt x="16815" y="10766"/>
                    <a:pt x="16815" y="10329"/>
                  </a:cubicBezTo>
                  <a:lnTo>
                    <a:pt x="16815" y="819"/>
                  </a:lnTo>
                  <a:cubicBezTo>
                    <a:pt x="16815" y="362"/>
                    <a:pt x="16453" y="1"/>
                    <a:pt x="16016" y="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4"/>
            <p:cNvSpPr/>
            <p:nvPr/>
          </p:nvSpPr>
          <p:spPr>
            <a:xfrm>
              <a:off x="3501875" y="2662600"/>
              <a:ext cx="161225" cy="161225"/>
            </a:xfrm>
            <a:custGeom>
              <a:rect b="b" l="l" r="r" t="t"/>
              <a:pathLst>
                <a:path extrusionOk="0" h="6449" w="6449">
                  <a:moveTo>
                    <a:pt x="819" y="1"/>
                  </a:moveTo>
                  <a:cubicBezTo>
                    <a:pt x="362" y="1"/>
                    <a:pt x="1" y="362"/>
                    <a:pt x="1" y="818"/>
                  </a:cubicBezTo>
                  <a:lnTo>
                    <a:pt x="1" y="5631"/>
                  </a:lnTo>
                  <a:cubicBezTo>
                    <a:pt x="1" y="6087"/>
                    <a:pt x="362" y="6449"/>
                    <a:pt x="819" y="6449"/>
                  </a:cubicBezTo>
                  <a:lnTo>
                    <a:pt x="5631" y="6449"/>
                  </a:lnTo>
                  <a:cubicBezTo>
                    <a:pt x="6087" y="6449"/>
                    <a:pt x="6449" y="6087"/>
                    <a:pt x="6449" y="5631"/>
                  </a:cubicBezTo>
                  <a:lnTo>
                    <a:pt x="6449" y="818"/>
                  </a:lnTo>
                  <a:cubicBezTo>
                    <a:pt x="6449" y="362"/>
                    <a:pt x="6087" y="1"/>
                    <a:pt x="56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4"/>
            <p:cNvSpPr/>
            <p:nvPr/>
          </p:nvSpPr>
          <p:spPr>
            <a:xfrm>
              <a:off x="1354900" y="976875"/>
              <a:ext cx="153625" cy="278200"/>
            </a:xfrm>
            <a:custGeom>
              <a:rect b="b" l="l" r="r" t="t"/>
              <a:pathLst>
                <a:path extrusionOk="0" h="11128" w="6145">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4"/>
            <p:cNvSpPr/>
            <p:nvPr/>
          </p:nvSpPr>
          <p:spPr>
            <a:xfrm>
              <a:off x="1410075" y="1329250"/>
              <a:ext cx="88925" cy="137925"/>
            </a:xfrm>
            <a:custGeom>
              <a:rect b="b" l="l" r="r" t="t"/>
              <a:pathLst>
                <a:path extrusionOk="0" h="5517" w="3557">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4"/>
            <p:cNvSpPr/>
            <p:nvPr/>
          </p:nvSpPr>
          <p:spPr>
            <a:xfrm>
              <a:off x="888900" y="1488075"/>
              <a:ext cx="437975" cy="130775"/>
            </a:xfrm>
            <a:custGeom>
              <a:rect b="b" l="l" r="r" t="t"/>
              <a:pathLst>
                <a:path extrusionOk="0" h="5231" w="17519">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4"/>
            <p:cNvSpPr/>
            <p:nvPr/>
          </p:nvSpPr>
          <p:spPr>
            <a:xfrm>
              <a:off x="780950" y="999700"/>
              <a:ext cx="131750" cy="397575"/>
            </a:xfrm>
            <a:custGeom>
              <a:rect b="b" l="l" r="r" t="t"/>
              <a:pathLst>
                <a:path extrusionOk="0" h="15903" w="527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4"/>
            <p:cNvSpPr/>
            <p:nvPr/>
          </p:nvSpPr>
          <p:spPr>
            <a:xfrm>
              <a:off x="976875" y="891300"/>
              <a:ext cx="166925" cy="73250"/>
            </a:xfrm>
            <a:custGeom>
              <a:rect b="b" l="l" r="r" t="t"/>
              <a:pathLst>
                <a:path extrusionOk="0" h="2930" w="6677">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4"/>
            <p:cNvSpPr/>
            <p:nvPr/>
          </p:nvSpPr>
          <p:spPr>
            <a:xfrm>
              <a:off x="922175" y="1033000"/>
              <a:ext cx="444650" cy="444625"/>
            </a:xfrm>
            <a:custGeom>
              <a:rect b="b" l="l" r="r" t="t"/>
              <a:pathLst>
                <a:path extrusionOk="0" h="17785" w="17786">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4"/>
            <p:cNvSpPr/>
            <p:nvPr/>
          </p:nvSpPr>
          <p:spPr>
            <a:xfrm>
              <a:off x="949750" y="1073550"/>
              <a:ext cx="390450" cy="363525"/>
            </a:xfrm>
            <a:custGeom>
              <a:rect b="b" l="l" r="r" t="t"/>
              <a:pathLst>
                <a:path extrusionOk="0" h="14541" w="15618">
                  <a:moveTo>
                    <a:pt x="7820" y="0"/>
                  </a:moveTo>
                  <a:cubicBezTo>
                    <a:pt x="7444" y="0"/>
                    <a:pt x="7062" y="29"/>
                    <a:pt x="6677" y="90"/>
                  </a:cubicBezTo>
                  <a:cubicBezTo>
                    <a:pt x="2702" y="699"/>
                    <a:pt x="1" y="4427"/>
                    <a:pt x="610" y="8402"/>
                  </a:cubicBezTo>
                  <a:cubicBezTo>
                    <a:pt x="1177" y="11976"/>
                    <a:pt x="4273" y="14541"/>
                    <a:pt x="7783" y="14541"/>
                  </a:cubicBezTo>
                  <a:cubicBezTo>
                    <a:pt x="8159" y="14541"/>
                    <a:pt x="8539" y="14512"/>
                    <a:pt x="8922" y="14451"/>
                  </a:cubicBezTo>
                  <a:cubicBezTo>
                    <a:pt x="12897" y="13842"/>
                    <a:pt x="15617" y="10114"/>
                    <a:pt x="14989" y="6139"/>
                  </a:cubicBezTo>
                  <a:cubicBezTo>
                    <a:pt x="14422" y="2565"/>
                    <a:pt x="11341" y="0"/>
                    <a:pt x="7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4"/>
            <p:cNvSpPr/>
            <p:nvPr/>
          </p:nvSpPr>
          <p:spPr>
            <a:xfrm flipH="1">
              <a:off x="1028700" y="1107650"/>
              <a:ext cx="233500" cy="287725"/>
            </a:xfrm>
            <a:custGeom>
              <a:rect b="b" l="l" r="r" t="t"/>
              <a:pathLst>
                <a:path extrusionOk="0" h="11509" w="934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4"/>
            <p:cNvSpPr/>
            <p:nvPr/>
          </p:nvSpPr>
          <p:spPr>
            <a:xfrm>
              <a:off x="983525" y="1693500"/>
              <a:ext cx="321950" cy="25700"/>
            </a:xfrm>
            <a:custGeom>
              <a:rect b="b" l="l" r="r" t="t"/>
              <a:pathLst>
                <a:path extrusionOk="0" h="1028" w="12878">
                  <a:moveTo>
                    <a:pt x="0" y="0"/>
                  </a:moveTo>
                  <a:lnTo>
                    <a:pt x="0" y="1027"/>
                  </a:lnTo>
                  <a:lnTo>
                    <a:pt x="12878" y="1027"/>
                  </a:lnTo>
                  <a:lnTo>
                    <a:pt x="12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4"/>
            <p:cNvSpPr/>
            <p:nvPr/>
          </p:nvSpPr>
          <p:spPr>
            <a:xfrm>
              <a:off x="984000" y="1761500"/>
              <a:ext cx="181675" cy="25700"/>
            </a:xfrm>
            <a:custGeom>
              <a:rect b="b" l="l" r="r" t="t"/>
              <a:pathLst>
                <a:path extrusionOk="0" h="1028" w="7267">
                  <a:moveTo>
                    <a:pt x="0" y="0"/>
                  </a:moveTo>
                  <a:lnTo>
                    <a:pt x="0" y="1027"/>
                  </a:lnTo>
                  <a:lnTo>
                    <a:pt x="7266" y="1027"/>
                  </a:lnTo>
                  <a:lnTo>
                    <a:pt x="7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4"/>
            <p:cNvSpPr/>
            <p:nvPr/>
          </p:nvSpPr>
          <p:spPr>
            <a:xfrm>
              <a:off x="1207025" y="1761500"/>
              <a:ext cx="97975" cy="25700"/>
            </a:xfrm>
            <a:custGeom>
              <a:rect b="b" l="l" r="r" t="t"/>
              <a:pathLst>
                <a:path extrusionOk="0" h="1028" w="3919">
                  <a:moveTo>
                    <a:pt x="0" y="0"/>
                  </a:moveTo>
                  <a:lnTo>
                    <a:pt x="0" y="1027"/>
                  </a:lnTo>
                  <a:lnTo>
                    <a:pt x="3919" y="1027"/>
                  </a:lnTo>
                  <a:lnTo>
                    <a:pt x="3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4"/>
            <p:cNvSpPr/>
            <p:nvPr/>
          </p:nvSpPr>
          <p:spPr>
            <a:xfrm>
              <a:off x="1234125" y="1828550"/>
              <a:ext cx="70875" cy="25700"/>
            </a:xfrm>
            <a:custGeom>
              <a:rect b="b" l="l" r="r" t="t"/>
              <a:pathLst>
                <a:path extrusionOk="0" h="1028" w="2835">
                  <a:moveTo>
                    <a:pt x="0" y="0"/>
                  </a:moveTo>
                  <a:lnTo>
                    <a:pt x="0" y="1027"/>
                  </a:lnTo>
                  <a:lnTo>
                    <a:pt x="2835" y="1027"/>
                  </a:lnTo>
                  <a:lnTo>
                    <a:pt x="2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4"/>
            <p:cNvSpPr/>
            <p:nvPr/>
          </p:nvSpPr>
          <p:spPr>
            <a:xfrm>
              <a:off x="984000" y="1828550"/>
              <a:ext cx="195925" cy="25700"/>
            </a:xfrm>
            <a:custGeom>
              <a:rect b="b" l="l" r="r" t="t"/>
              <a:pathLst>
                <a:path extrusionOk="0" h="1028" w="7837">
                  <a:moveTo>
                    <a:pt x="0" y="0"/>
                  </a:moveTo>
                  <a:lnTo>
                    <a:pt x="0" y="1027"/>
                  </a:lnTo>
                  <a:lnTo>
                    <a:pt x="7837" y="1027"/>
                  </a:lnTo>
                  <a:lnTo>
                    <a:pt x="78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4"/>
            <p:cNvSpPr/>
            <p:nvPr/>
          </p:nvSpPr>
          <p:spPr>
            <a:xfrm>
              <a:off x="1096700" y="1897025"/>
              <a:ext cx="208775" cy="25700"/>
            </a:xfrm>
            <a:custGeom>
              <a:rect b="b" l="l" r="r" t="t"/>
              <a:pathLst>
                <a:path extrusionOk="0" h="1028" w="8351">
                  <a:moveTo>
                    <a:pt x="0" y="0"/>
                  </a:moveTo>
                  <a:lnTo>
                    <a:pt x="0" y="1027"/>
                  </a:lnTo>
                  <a:lnTo>
                    <a:pt x="8351" y="1027"/>
                  </a:lnTo>
                  <a:lnTo>
                    <a:pt x="8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4"/>
            <p:cNvSpPr/>
            <p:nvPr/>
          </p:nvSpPr>
          <p:spPr>
            <a:xfrm>
              <a:off x="1137125" y="1968825"/>
              <a:ext cx="167875" cy="25700"/>
            </a:xfrm>
            <a:custGeom>
              <a:rect b="b" l="l" r="r" t="t"/>
              <a:pathLst>
                <a:path extrusionOk="0" h="1028" w="6715">
                  <a:moveTo>
                    <a:pt x="0" y="0"/>
                  </a:moveTo>
                  <a:lnTo>
                    <a:pt x="0" y="1027"/>
                  </a:lnTo>
                  <a:lnTo>
                    <a:pt x="6715" y="1027"/>
                  </a:lnTo>
                  <a:lnTo>
                    <a:pt x="6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4"/>
            <p:cNvSpPr/>
            <p:nvPr/>
          </p:nvSpPr>
          <p:spPr>
            <a:xfrm>
              <a:off x="1060075" y="2111950"/>
              <a:ext cx="244925" cy="25225"/>
            </a:xfrm>
            <a:custGeom>
              <a:rect b="b" l="l" r="r" t="t"/>
              <a:pathLst>
                <a:path extrusionOk="0" h="1009" w="9797">
                  <a:moveTo>
                    <a:pt x="1" y="0"/>
                  </a:moveTo>
                  <a:lnTo>
                    <a:pt x="1" y="1009"/>
                  </a:lnTo>
                  <a:lnTo>
                    <a:pt x="9797" y="1009"/>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4"/>
            <p:cNvSpPr/>
            <p:nvPr/>
          </p:nvSpPr>
          <p:spPr>
            <a:xfrm>
              <a:off x="1060075" y="2170925"/>
              <a:ext cx="244925" cy="25700"/>
            </a:xfrm>
            <a:custGeom>
              <a:rect b="b" l="l" r="r" t="t"/>
              <a:pathLst>
                <a:path extrusionOk="0" h="1028" w="9797">
                  <a:moveTo>
                    <a:pt x="1" y="0"/>
                  </a:moveTo>
                  <a:lnTo>
                    <a:pt x="1" y="1027"/>
                  </a:lnTo>
                  <a:lnTo>
                    <a:pt x="9797" y="1027"/>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4"/>
            <p:cNvSpPr/>
            <p:nvPr/>
          </p:nvSpPr>
          <p:spPr>
            <a:xfrm>
              <a:off x="1137125" y="2230350"/>
              <a:ext cx="167875" cy="25700"/>
            </a:xfrm>
            <a:custGeom>
              <a:rect b="b" l="l" r="r" t="t"/>
              <a:pathLst>
                <a:path extrusionOk="0" h="1028" w="6715">
                  <a:moveTo>
                    <a:pt x="0" y="1"/>
                  </a:moveTo>
                  <a:lnTo>
                    <a:pt x="0" y="1028"/>
                  </a:lnTo>
                  <a:lnTo>
                    <a:pt x="6715" y="1028"/>
                  </a:lnTo>
                  <a:lnTo>
                    <a:pt x="6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4"/>
            <p:cNvSpPr/>
            <p:nvPr/>
          </p:nvSpPr>
          <p:spPr>
            <a:xfrm>
              <a:off x="2597925" y="2479525"/>
              <a:ext cx="121275" cy="121275"/>
            </a:xfrm>
            <a:custGeom>
              <a:rect b="b" l="l" r="r" t="t"/>
              <a:pathLst>
                <a:path extrusionOk="0" h="4851" w="4851">
                  <a:moveTo>
                    <a:pt x="0" y="1"/>
                  </a:moveTo>
                  <a:lnTo>
                    <a:pt x="0" y="4851"/>
                  </a:lnTo>
                  <a:lnTo>
                    <a:pt x="4850" y="4851"/>
                  </a:lnTo>
                  <a:lnTo>
                    <a:pt x="485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4"/>
            <p:cNvSpPr/>
            <p:nvPr/>
          </p:nvSpPr>
          <p:spPr>
            <a:xfrm>
              <a:off x="2667350" y="2548475"/>
              <a:ext cx="85600" cy="85625"/>
            </a:xfrm>
            <a:custGeom>
              <a:rect b="b" l="l" r="r" t="t"/>
              <a:pathLst>
                <a:path extrusionOk="0" h="3425" w="3424">
                  <a:moveTo>
                    <a:pt x="0" y="1"/>
                  </a:moveTo>
                  <a:lnTo>
                    <a:pt x="0" y="3424"/>
                  </a:lnTo>
                  <a:lnTo>
                    <a:pt x="3424" y="3424"/>
                  </a:lnTo>
                  <a:lnTo>
                    <a:pt x="342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4"/>
            <p:cNvSpPr/>
            <p:nvPr/>
          </p:nvSpPr>
          <p:spPr>
            <a:xfrm>
              <a:off x="2879425" y="2548475"/>
              <a:ext cx="52325" cy="52325"/>
            </a:xfrm>
            <a:custGeom>
              <a:rect b="b" l="l" r="r" t="t"/>
              <a:pathLst>
                <a:path extrusionOk="0" h="2093" w="2093">
                  <a:moveTo>
                    <a:pt x="0" y="1"/>
                  </a:moveTo>
                  <a:lnTo>
                    <a:pt x="0" y="2093"/>
                  </a:lnTo>
                  <a:lnTo>
                    <a:pt x="2093" y="2093"/>
                  </a:lnTo>
                  <a:lnTo>
                    <a:pt x="209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4"/>
            <p:cNvSpPr/>
            <p:nvPr/>
          </p:nvSpPr>
          <p:spPr>
            <a:xfrm>
              <a:off x="2737725" y="2742500"/>
              <a:ext cx="71350" cy="71350"/>
            </a:xfrm>
            <a:custGeom>
              <a:rect b="b" l="l" r="r" t="t"/>
              <a:pathLst>
                <a:path extrusionOk="0" h="2854" w="2854">
                  <a:moveTo>
                    <a:pt x="0" y="0"/>
                  </a:moveTo>
                  <a:lnTo>
                    <a:pt x="0" y="2853"/>
                  </a:lnTo>
                  <a:lnTo>
                    <a:pt x="2853" y="2853"/>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4"/>
            <p:cNvSpPr/>
            <p:nvPr/>
          </p:nvSpPr>
          <p:spPr>
            <a:xfrm>
              <a:off x="1635034" y="156403"/>
              <a:ext cx="70875" cy="70875"/>
            </a:xfrm>
            <a:custGeom>
              <a:rect b="b" l="l" r="r" t="t"/>
              <a:pathLst>
                <a:path extrusionOk="0" h="2835" w="2835">
                  <a:moveTo>
                    <a:pt x="0" y="0"/>
                  </a:moveTo>
                  <a:lnTo>
                    <a:pt x="0" y="2835"/>
                  </a:lnTo>
                  <a:lnTo>
                    <a:pt x="2834" y="2835"/>
                  </a:lnTo>
                  <a:lnTo>
                    <a:pt x="283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4"/>
            <p:cNvSpPr/>
            <p:nvPr/>
          </p:nvSpPr>
          <p:spPr>
            <a:xfrm>
              <a:off x="1592709" y="191578"/>
              <a:ext cx="78475" cy="78500"/>
            </a:xfrm>
            <a:custGeom>
              <a:rect b="b" l="l" r="r" t="t"/>
              <a:pathLst>
                <a:path extrusionOk="0" h="3140" w="3139">
                  <a:moveTo>
                    <a:pt x="0" y="1"/>
                  </a:moveTo>
                  <a:lnTo>
                    <a:pt x="0" y="3139"/>
                  </a:lnTo>
                  <a:lnTo>
                    <a:pt x="3139" y="3139"/>
                  </a:lnTo>
                  <a:lnTo>
                    <a:pt x="313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4"/>
            <p:cNvSpPr/>
            <p:nvPr/>
          </p:nvSpPr>
          <p:spPr>
            <a:xfrm>
              <a:off x="1501884" y="199678"/>
              <a:ext cx="38075" cy="38050"/>
            </a:xfrm>
            <a:custGeom>
              <a:rect b="b" l="l" r="r" t="t"/>
              <a:pathLst>
                <a:path extrusionOk="0" h="1522" w="1523">
                  <a:moveTo>
                    <a:pt x="0" y="0"/>
                  </a:moveTo>
                  <a:lnTo>
                    <a:pt x="0" y="1522"/>
                  </a:lnTo>
                  <a:lnTo>
                    <a:pt x="1522" y="1522"/>
                  </a:lnTo>
                  <a:lnTo>
                    <a:pt x="152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4"/>
            <p:cNvSpPr/>
            <p:nvPr/>
          </p:nvSpPr>
          <p:spPr>
            <a:xfrm>
              <a:off x="2524200" y="1567000"/>
              <a:ext cx="64225" cy="64225"/>
            </a:xfrm>
            <a:custGeom>
              <a:rect b="b" l="l" r="r" t="t"/>
              <a:pathLst>
                <a:path extrusionOk="0" h="2569" w="2569">
                  <a:moveTo>
                    <a:pt x="1" y="1"/>
                  </a:moveTo>
                  <a:lnTo>
                    <a:pt x="1" y="2568"/>
                  </a:lnTo>
                  <a:lnTo>
                    <a:pt x="2569" y="2568"/>
                  </a:lnTo>
                  <a:lnTo>
                    <a:pt x="256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4"/>
            <p:cNvSpPr/>
            <p:nvPr/>
          </p:nvSpPr>
          <p:spPr>
            <a:xfrm>
              <a:off x="2511850" y="1461925"/>
              <a:ext cx="33300" cy="33300"/>
            </a:xfrm>
            <a:custGeom>
              <a:rect b="b" l="l" r="r" t="t"/>
              <a:pathLst>
                <a:path extrusionOk="0" h="1332" w="1332">
                  <a:moveTo>
                    <a:pt x="0" y="0"/>
                  </a:moveTo>
                  <a:lnTo>
                    <a:pt x="0" y="1331"/>
                  </a:lnTo>
                  <a:lnTo>
                    <a:pt x="1332" y="1331"/>
                  </a:lnTo>
                  <a:lnTo>
                    <a:pt x="1332"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4"/>
            <p:cNvSpPr/>
            <p:nvPr/>
          </p:nvSpPr>
          <p:spPr>
            <a:xfrm>
              <a:off x="2391075" y="1525150"/>
              <a:ext cx="27600" cy="27600"/>
            </a:xfrm>
            <a:custGeom>
              <a:rect b="b" l="l" r="r" t="t"/>
              <a:pathLst>
                <a:path extrusionOk="0" h="1104" w="1104">
                  <a:moveTo>
                    <a:pt x="0" y="1"/>
                  </a:moveTo>
                  <a:lnTo>
                    <a:pt x="0" y="1104"/>
                  </a:lnTo>
                  <a:lnTo>
                    <a:pt x="1103" y="1104"/>
                  </a:lnTo>
                  <a:lnTo>
                    <a:pt x="110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4"/>
            <p:cNvSpPr/>
            <p:nvPr/>
          </p:nvSpPr>
          <p:spPr>
            <a:xfrm>
              <a:off x="2307375" y="1326875"/>
              <a:ext cx="48525" cy="49000"/>
            </a:xfrm>
            <a:custGeom>
              <a:rect b="b" l="l" r="r" t="t"/>
              <a:pathLst>
                <a:path extrusionOk="0" h="1960" w="1941">
                  <a:moveTo>
                    <a:pt x="0" y="0"/>
                  </a:moveTo>
                  <a:lnTo>
                    <a:pt x="0" y="1959"/>
                  </a:lnTo>
                  <a:lnTo>
                    <a:pt x="1941" y="1959"/>
                  </a:lnTo>
                  <a:lnTo>
                    <a:pt x="1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84"/>
            <p:cNvGrpSpPr/>
            <p:nvPr/>
          </p:nvGrpSpPr>
          <p:grpSpPr>
            <a:xfrm>
              <a:off x="3365969" y="-253549"/>
              <a:ext cx="256800" cy="245850"/>
              <a:chOff x="3365969" y="-253549"/>
              <a:chExt cx="256800" cy="245850"/>
            </a:xfrm>
          </p:grpSpPr>
          <p:sp>
            <p:nvSpPr>
              <p:cNvPr id="3551" name="Google Shape;3551;p84"/>
              <p:cNvSpPr/>
              <p:nvPr/>
            </p:nvSpPr>
            <p:spPr>
              <a:xfrm>
                <a:off x="3391644" y="-151324"/>
                <a:ext cx="109875" cy="109875"/>
              </a:xfrm>
              <a:custGeom>
                <a:rect b="b" l="l" r="r" t="t"/>
                <a:pathLst>
                  <a:path extrusionOk="0" h="4395" w="4395">
                    <a:moveTo>
                      <a:pt x="1" y="1"/>
                    </a:moveTo>
                    <a:lnTo>
                      <a:pt x="1" y="4394"/>
                    </a:lnTo>
                    <a:lnTo>
                      <a:pt x="4394" y="4394"/>
                    </a:lnTo>
                    <a:lnTo>
                      <a:pt x="439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4"/>
              <p:cNvSpPr/>
              <p:nvPr/>
            </p:nvSpPr>
            <p:spPr>
              <a:xfrm>
                <a:off x="3462969" y="-81899"/>
                <a:ext cx="74200" cy="74200"/>
              </a:xfrm>
              <a:custGeom>
                <a:rect b="b" l="l" r="r" t="t"/>
                <a:pathLst>
                  <a:path extrusionOk="0" h="2968" w="2968">
                    <a:moveTo>
                      <a:pt x="1" y="1"/>
                    </a:moveTo>
                    <a:lnTo>
                      <a:pt x="1" y="2968"/>
                    </a:lnTo>
                    <a:lnTo>
                      <a:pt x="2968" y="2968"/>
                    </a:lnTo>
                    <a:lnTo>
                      <a:pt x="2968"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4"/>
              <p:cNvSpPr/>
              <p:nvPr/>
            </p:nvSpPr>
            <p:spPr>
              <a:xfrm>
                <a:off x="3553794" y="-194599"/>
                <a:ext cx="68975" cy="68975"/>
              </a:xfrm>
              <a:custGeom>
                <a:rect b="b" l="l" r="r" t="t"/>
                <a:pathLst>
                  <a:path extrusionOk="0" h="2759" w="2759">
                    <a:moveTo>
                      <a:pt x="1" y="1"/>
                    </a:moveTo>
                    <a:lnTo>
                      <a:pt x="1" y="2759"/>
                    </a:lnTo>
                    <a:lnTo>
                      <a:pt x="2759" y="2759"/>
                    </a:lnTo>
                    <a:lnTo>
                      <a:pt x="2759"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4"/>
              <p:cNvSpPr/>
              <p:nvPr/>
            </p:nvSpPr>
            <p:spPr>
              <a:xfrm>
                <a:off x="3365969" y="-253549"/>
                <a:ext cx="35675" cy="35675"/>
              </a:xfrm>
              <a:custGeom>
                <a:rect b="b" l="l" r="r" t="t"/>
                <a:pathLst>
                  <a:path extrusionOk="0" h="1427" w="1427">
                    <a:moveTo>
                      <a:pt x="0" y="0"/>
                    </a:moveTo>
                    <a:lnTo>
                      <a:pt x="0" y="1427"/>
                    </a:lnTo>
                    <a:lnTo>
                      <a:pt x="1427" y="1427"/>
                    </a:lnTo>
                    <a:lnTo>
                      <a:pt x="142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5" name="Google Shape;3555;p84"/>
            <p:cNvSpPr/>
            <p:nvPr/>
          </p:nvSpPr>
          <p:spPr>
            <a:xfrm>
              <a:off x="2720253" y="147430"/>
              <a:ext cx="94175" cy="94650"/>
            </a:xfrm>
            <a:custGeom>
              <a:rect b="b" l="l" r="r" t="t"/>
              <a:pathLst>
                <a:path extrusionOk="0" h="3786" w="3767">
                  <a:moveTo>
                    <a:pt x="0" y="1"/>
                  </a:moveTo>
                  <a:lnTo>
                    <a:pt x="0" y="3786"/>
                  </a:lnTo>
                  <a:lnTo>
                    <a:pt x="3767" y="3786"/>
                  </a:lnTo>
                  <a:lnTo>
                    <a:pt x="376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4"/>
            <p:cNvSpPr/>
            <p:nvPr/>
          </p:nvSpPr>
          <p:spPr>
            <a:xfrm>
              <a:off x="2645603" y="204005"/>
              <a:ext cx="107000" cy="107025"/>
            </a:xfrm>
            <a:custGeom>
              <a:rect b="b" l="l" r="r" t="t"/>
              <a:pathLst>
                <a:path extrusionOk="0" h="4281" w="4280">
                  <a:moveTo>
                    <a:pt x="0" y="1"/>
                  </a:moveTo>
                  <a:lnTo>
                    <a:pt x="0" y="4281"/>
                  </a:lnTo>
                  <a:lnTo>
                    <a:pt x="4280" y="4281"/>
                  </a:lnTo>
                  <a:lnTo>
                    <a:pt x="42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4"/>
            <p:cNvSpPr/>
            <p:nvPr/>
          </p:nvSpPr>
          <p:spPr>
            <a:xfrm>
              <a:off x="2538603" y="171205"/>
              <a:ext cx="57075" cy="57100"/>
            </a:xfrm>
            <a:custGeom>
              <a:rect b="b" l="l" r="r" t="t"/>
              <a:pathLst>
                <a:path extrusionOk="0" h="2284" w="2283">
                  <a:moveTo>
                    <a:pt x="0" y="1"/>
                  </a:moveTo>
                  <a:lnTo>
                    <a:pt x="0"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4"/>
            <p:cNvSpPr/>
            <p:nvPr/>
          </p:nvSpPr>
          <p:spPr>
            <a:xfrm>
              <a:off x="3781077" y="1901300"/>
              <a:ext cx="82275" cy="81800"/>
            </a:xfrm>
            <a:custGeom>
              <a:rect b="b" l="l" r="r" t="t"/>
              <a:pathLst>
                <a:path extrusionOk="0" h="3272" w="3291">
                  <a:moveTo>
                    <a:pt x="0" y="0"/>
                  </a:moveTo>
                  <a:lnTo>
                    <a:pt x="0" y="3272"/>
                  </a:lnTo>
                  <a:lnTo>
                    <a:pt x="3291" y="3272"/>
                  </a:lnTo>
                  <a:lnTo>
                    <a:pt x="3291"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4"/>
            <p:cNvSpPr/>
            <p:nvPr/>
          </p:nvSpPr>
          <p:spPr>
            <a:xfrm>
              <a:off x="3831952" y="1949800"/>
              <a:ext cx="95600" cy="96075"/>
            </a:xfrm>
            <a:custGeom>
              <a:rect b="b" l="l" r="r" t="t"/>
              <a:pathLst>
                <a:path extrusionOk="0" h="3843" w="3824">
                  <a:moveTo>
                    <a:pt x="1" y="0"/>
                  </a:moveTo>
                  <a:lnTo>
                    <a:pt x="1" y="3843"/>
                  </a:lnTo>
                  <a:lnTo>
                    <a:pt x="3824" y="3843"/>
                  </a:lnTo>
                  <a:lnTo>
                    <a:pt x="3824"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4"/>
            <p:cNvSpPr/>
            <p:nvPr/>
          </p:nvSpPr>
          <p:spPr>
            <a:xfrm>
              <a:off x="3916602" y="1873250"/>
              <a:ext cx="99400" cy="99400"/>
            </a:xfrm>
            <a:custGeom>
              <a:rect b="b" l="l" r="r" t="t"/>
              <a:pathLst>
                <a:path extrusionOk="0" h="3976" w="3976">
                  <a:moveTo>
                    <a:pt x="0" y="0"/>
                  </a:moveTo>
                  <a:lnTo>
                    <a:pt x="0" y="3975"/>
                  </a:lnTo>
                  <a:lnTo>
                    <a:pt x="3976" y="3975"/>
                  </a:lnTo>
                  <a:lnTo>
                    <a:pt x="3976"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4"/>
            <p:cNvSpPr/>
            <p:nvPr/>
          </p:nvSpPr>
          <p:spPr>
            <a:xfrm>
              <a:off x="3136328" y="415698"/>
              <a:ext cx="57575" cy="57575"/>
            </a:xfrm>
            <a:custGeom>
              <a:rect b="b" l="l" r="r" t="t"/>
              <a:pathLst>
                <a:path extrusionOk="0" h="2303" w="2303">
                  <a:moveTo>
                    <a:pt x="1" y="1"/>
                  </a:moveTo>
                  <a:lnTo>
                    <a:pt x="1" y="2302"/>
                  </a:lnTo>
                  <a:lnTo>
                    <a:pt x="2302" y="2302"/>
                  </a:lnTo>
                  <a:lnTo>
                    <a:pt x="230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2" name="Google Shape;3562;p84"/>
            <p:cNvGrpSpPr/>
            <p:nvPr/>
          </p:nvGrpSpPr>
          <p:grpSpPr>
            <a:xfrm>
              <a:off x="855125" y="-39522"/>
              <a:ext cx="642034" cy="707745"/>
              <a:chOff x="855125" y="-39522"/>
              <a:chExt cx="642034" cy="707745"/>
            </a:xfrm>
          </p:grpSpPr>
          <p:sp>
            <p:nvSpPr>
              <p:cNvPr id="3563" name="Google Shape;3563;p84"/>
              <p:cNvSpPr/>
              <p:nvPr/>
            </p:nvSpPr>
            <p:spPr>
              <a:xfrm>
                <a:off x="1440059" y="-39522"/>
                <a:ext cx="57100" cy="57100"/>
              </a:xfrm>
              <a:custGeom>
                <a:rect b="b" l="l" r="r" t="t"/>
                <a:pathLst>
                  <a:path extrusionOk="0" h="2284" w="2284">
                    <a:moveTo>
                      <a:pt x="1" y="1"/>
                    </a:moveTo>
                    <a:lnTo>
                      <a:pt x="1" y="2283"/>
                    </a:lnTo>
                    <a:lnTo>
                      <a:pt x="2283" y="2283"/>
                    </a:lnTo>
                    <a:lnTo>
                      <a:pt x="2283"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4"/>
              <p:cNvSpPr/>
              <p:nvPr/>
            </p:nvSpPr>
            <p:spPr>
              <a:xfrm>
                <a:off x="855125" y="534598"/>
                <a:ext cx="103700" cy="104150"/>
              </a:xfrm>
              <a:custGeom>
                <a:rect b="b" l="l" r="r" t="t"/>
                <a:pathLst>
                  <a:path extrusionOk="0" h="4166" w="4148">
                    <a:moveTo>
                      <a:pt x="1" y="0"/>
                    </a:moveTo>
                    <a:lnTo>
                      <a:pt x="1" y="4166"/>
                    </a:lnTo>
                    <a:lnTo>
                      <a:pt x="4147" y="4166"/>
                    </a:lnTo>
                    <a:lnTo>
                      <a:pt x="4147"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4"/>
              <p:cNvSpPr/>
              <p:nvPr/>
            </p:nvSpPr>
            <p:spPr>
              <a:xfrm>
                <a:off x="917425" y="596873"/>
                <a:ext cx="71350" cy="71350"/>
              </a:xfrm>
              <a:custGeom>
                <a:rect b="b" l="l" r="r" t="t"/>
                <a:pathLst>
                  <a:path extrusionOk="0" h="2854" w="2854">
                    <a:moveTo>
                      <a:pt x="1" y="1"/>
                    </a:moveTo>
                    <a:lnTo>
                      <a:pt x="1" y="2854"/>
                    </a:lnTo>
                    <a:lnTo>
                      <a:pt x="2854" y="2854"/>
                    </a:lnTo>
                    <a:lnTo>
                      <a:pt x="2854"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84"/>
            <p:cNvSpPr/>
            <p:nvPr/>
          </p:nvSpPr>
          <p:spPr>
            <a:xfrm>
              <a:off x="835625" y="2706825"/>
              <a:ext cx="93725" cy="93700"/>
            </a:xfrm>
            <a:custGeom>
              <a:rect b="b" l="l" r="r" t="t"/>
              <a:pathLst>
                <a:path extrusionOk="0" h="3748" w="3749">
                  <a:moveTo>
                    <a:pt x="1" y="0"/>
                  </a:moveTo>
                  <a:lnTo>
                    <a:pt x="1" y="3748"/>
                  </a:lnTo>
                  <a:lnTo>
                    <a:pt x="3748" y="3748"/>
                  </a:lnTo>
                  <a:lnTo>
                    <a:pt x="3748"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4"/>
            <p:cNvSpPr/>
            <p:nvPr/>
          </p:nvSpPr>
          <p:spPr>
            <a:xfrm>
              <a:off x="1015850" y="2810475"/>
              <a:ext cx="39500" cy="39500"/>
            </a:xfrm>
            <a:custGeom>
              <a:rect b="b" l="l" r="r" t="t"/>
              <a:pathLst>
                <a:path extrusionOk="0" h="1580" w="1580">
                  <a:moveTo>
                    <a:pt x="1" y="1"/>
                  </a:moveTo>
                  <a:lnTo>
                    <a:pt x="1" y="1580"/>
                  </a:lnTo>
                  <a:lnTo>
                    <a:pt x="1580" y="1580"/>
                  </a:lnTo>
                  <a:lnTo>
                    <a:pt x="1580"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4"/>
            <p:cNvSpPr/>
            <p:nvPr/>
          </p:nvSpPr>
          <p:spPr>
            <a:xfrm>
              <a:off x="604456" y="2271725"/>
              <a:ext cx="71350" cy="71350"/>
            </a:xfrm>
            <a:custGeom>
              <a:rect b="b" l="l" r="r" t="t"/>
              <a:pathLst>
                <a:path extrusionOk="0" h="2854" w="2854">
                  <a:moveTo>
                    <a:pt x="0" y="0"/>
                  </a:moveTo>
                  <a:lnTo>
                    <a:pt x="0" y="2854"/>
                  </a:lnTo>
                  <a:lnTo>
                    <a:pt x="2853" y="2854"/>
                  </a:lnTo>
                  <a:lnTo>
                    <a:pt x="2853" y="0"/>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4"/>
            <p:cNvSpPr/>
            <p:nvPr/>
          </p:nvSpPr>
          <p:spPr>
            <a:xfrm>
              <a:off x="656756" y="2325450"/>
              <a:ext cx="55650" cy="56150"/>
            </a:xfrm>
            <a:custGeom>
              <a:rect b="b" l="l" r="r" t="t"/>
              <a:pathLst>
                <a:path extrusionOk="0" h="2246" w="2226">
                  <a:moveTo>
                    <a:pt x="1" y="1"/>
                  </a:moveTo>
                  <a:lnTo>
                    <a:pt x="1" y="2245"/>
                  </a:lnTo>
                  <a:lnTo>
                    <a:pt x="2226" y="2245"/>
                  </a:lnTo>
                  <a:lnTo>
                    <a:pt x="2226"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4"/>
            <p:cNvSpPr/>
            <p:nvPr/>
          </p:nvSpPr>
          <p:spPr>
            <a:xfrm>
              <a:off x="735206" y="2278375"/>
              <a:ext cx="36175" cy="36650"/>
            </a:xfrm>
            <a:custGeom>
              <a:rect b="b" l="l" r="r" t="t"/>
              <a:pathLst>
                <a:path extrusionOk="0" h="1466" w="1447">
                  <a:moveTo>
                    <a:pt x="1" y="1"/>
                  </a:moveTo>
                  <a:lnTo>
                    <a:pt x="1" y="1465"/>
                  </a:lnTo>
                  <a:lnTo>
                    <a:pt x="1447" y="1465"/>
                  </a:lnTo>
                  <a:lnTo>
                    <a:pt x="1447"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4"/>
            <p:cNvSpPr/>
            <p:nvPr/>
          </p:nvSpPr>
          <p:spPr>
            <a:xfrm>
              <a:off x="574956" y="2229875"/>
              <a:ext cx="23800" cy="23800"/>
            </a:xfrm>
            <a:custGeom>
              <a:rect b="b" l="l" r="r" t="t"/>
              <a:pathLst>
                <a:path extrusionOk="0" h="952" w="952">
                  <a:moveTo>
                    <a:pt x="1" y="1"/>
                  </a:moveTo>
                  <a:lnTo>
                    <a:pt x="1" y="952"/>
                  </a:lnTo>
                  <a:lnTo>
                    <a:pt x="952" y="952"/>
                  </a:lnTo>
                  <a:lnTo>
                    <a:pt x="952" y="1"/>
                  </a:ln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2" name="Google Shape;3572;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6" name="Shape 3576"/>
        <p:cNvGrpSpPr/>
        <p:nvPr/>
      </p:nvGrpSpPr>
      <p:grpSpPr>
        <a:xfrm>
          <a:off x="0" y="0"/>
          <a:ext cx="0" cy="0"/>
          <a:chOff x="0" y="0"/>
          <a:chExt cx="0" cy="0"/>
        </a:xfrm>
      </p:grpSpPr>
      <p:sp>
        <p:nvSpPr>
          <p:cNvPr id="3577" name="Google Shape;3577;p85"/>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Demo</a:t>
            </a:r>
            <a:endParaRPr sz="3500"/>
          </a:p>
        </p:txBody>
      </p:sp>
      <p:sp>
        <p:nvSpPr>
          <p:cNvPr id="3578" name="Google Shape;3578;p85"/>
          <p:cNvSpPr txBox="1"/>
          <p:nvPr>
            <p:ph idx="2" type="title"/>
          </p:nvPr>
        </p:nvSpPr>
        <p:spPr>
          <a:xfrm>
            <a:off x="1736377" y="1231500"/>
            <a:ext cx="177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r>
              <a:rPr lang="en"/>
              <a:t>.</a:t>
            </a:r>
            <a:endParaRPr/>
          </a:p>
        </p:txBody>
      </p:sp>
      <p:grpSp>
        <p:nvGrpSpPr>
          <p:cNvPr id="3579" name="Google Shape;3579;p85"/>
          <p:cNvGrpSpPr/>
          <p:nvPr/>
        </p:nvGrpSpPr>
        <p:grpSpPr>
          <a:xfrm>
            <a:off x="4248576" y="1034022"/>
            <a:ext cx="4601567" cy="3414713"/>
            <a:chOff x="3814997" y="1420528"/>
            <a:chExt cx="5016972" cy="3722975"/>
          </a:xfrm>
        </p:grpSpPr>
        <p:sp>
          <p:nvSpPr>
            <p:cNvPr id="3580" name="Google Shape;3580;p85"/>
            <p:cNvSpPr/>
            <p:nvPr/>
          </p:nvSpPr>
          <p:spPr>
            <a:xfrm flipH="1">
              <a:off x="6223804" y="2492200"/>
              <a:ext cx="647634" cy="563490"/>
            </a:xfrm>
            <a:custGeom>
              <a:rect b="b" l="l" r="r" t="t"/>
              <a:pathLst>
                <a:path extrusionOk="0" h="25019" w="28755">
                  <a:moveTo>
                    <a:pt x="5438" y="0"/>
                  </a:moveTo>
                  <a:cubicBezTo>
                    <a:pt x="2435" y="0"/>
                    <a:pt x="0" y="2435"/>
                    <a:pt x="0" y="5404"/>
                  </a:cubicBezTo>
                  <a:lnTo>
                    <a:pt x="0" y="19581"/>
                  </a:lnTo>
                  <a:cubicBezTo>
                    <a:pt x="0" y="22616"/>
                    <a:pt x="2435" y="25018"/>
                    <a:pt x="5438" y="25018"/>
                  </a:cubicBezTo>
                  <a:lnTo>
                    <a:pt x="23284" y="25018"/>
                  </a:lnTo>
                  <a:cubicBezTo>
                    <a:pt x="26286" y="25018"/>
                    <a:pt x="28754" y="22616"/>
                    <a:pt x="28687" y="19581"/>
                  </a:cubicBezTo>
                  <a:lnTo>
                    <a:pt x="28687" y="5404"/>
                  </a:lnTo>
                  <a:cubicBezTo>
                    <a:pt x="28687" y="2435"/>
                    <a:pt x="26286" y="0"/>
                    <a:pt x="23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5"/>
            <p:cNvSpPr/>
            <p:nvPr/>
          </p:nvSpPr>
          <p:spPr>
            <a:xfrm flipH="1">
              <a:off x="6534840" y="2603664"/>
              <a:ext cx="226171" cy="376148"/>
            </a:xfrm>
            <a:custGeom>
              <a:rect b="b" l="l" r="r" t="t"/>
              <a:pathLst>
                <a:path extrusionOk="0" h="16701" w="10042">
                  <a:moveTo>
                    <a:pt x="4122" y="1"/>
                  </a:moveTo>
                  <a:cubicBezTo>
                    <a:pt x="3871" y="1"/>
                    <a:pt x="3619" y="29"/>
                    <a:pt x="3370" y="88"/>
                  </a:cubicBezTo>
                  <a:cubicBezTo>
                    <a:pt x="1068" y="655"/>
                    <a:pt x="1" y="3524"/>
                    <a:pt x="601" y="5826"/>
                  </a:cubicBezTo>
                  <a:cubicBezTo>
                    <a:pt x="1235" y="8094"/>
                    <a:pt x="3003" y="9862"/>
                    <a:pt x="4771" y="11396"/>
                  </a:cubicBezTo>
                  <a:cubicBezTo>
                    <a:pt x="6539" y="12931"/>
                    <a:pt x="9074" y="14532"/>
                    <a:pt x="10041" y="16700"/>
                  </a:cubicBezTo>
                  <a:lnTo>
                    <a:pt x="9908" y="5892"/>
                  </a:lnTo>
                  <a:cubicBezTo>
                    <a:pt x="9341" y="4425"/>
                    <a:pt x="8707" y="2890"/>
                    <a:pt x="7606" y="1723"/>
                  </a:cubicBezTo>
                  <a:cubicBezTo>
                    <a:pt x="6712" y="745"/>
                    <a:pt x="5420" y="1"/>
                    <a:pt x="41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5"/>
            <p:cNvSpPr/>
            <p:nvPr/>
          </p:nvSpPr>
          <p:spPr>
            <a:xfrm flipH="1">
              <a:off x="6320410" y="2603619"/>
              <a:ext cx="223919" cy="376193"/>
            </a:xfrm>
            <a:custGeom>
              <a:rect b="b" l="l" r="r" t="t"/>
              <a:pathLst>
                <a:path extrusionOk="0" h="16703" w="9942">
                  <a:moveTo>
                    <a:pt x="5766" y="0"/>
                  </a:moveTo>
                  <a:cubicBezTo>
                    <a:pt x="4468" y="0"/>
                    <a:pt x="3165" y="723"/>
                    <a:pt x="2303" y="1725"/>
                  </a:cubicBezTo>
                  <a:cubicBezTo>
                    <a:pt x="1202" y="2892"/>
                    <a:pt x="635" y="4427"/>
                    <a:pt x="1" y="5894"/>
                  </a:cubicBezTo>
                  <a:lnTo>
                    <a:pt x="134" y="16702"/>
                  </a:lnTo>
                  <a:cubicBezTo>
                    <a:pt x="1102" y="14534"/>
                    <a:pt x="3370" y="12966"/>
                    <a:pt x="5171" y="11398"/>
                  </a:cubicBezTo>
                  <a:cubicBezTo>
                    <a:pt x="6939" y="9864"/>
                    <a:pt x="8707" y="8096"/>
                    <a:pt x="9341" y="5828"/>
                  </a:cubicBezTo>
                  <a:cubicBezTo>
                    <a:pt x="9941" y="3559"/>
                    <a:pt x="8841" y="691"/>
                    <a:pt x="6539" y="90"/>
                  </a:cubicBezTo>
                  <a:cubicBezTo>
                    <a:pt x="6284" y="29"/>
                    <a:pt x="6025" y="0"/>
                    <a:pt x="57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5"/>
            <p:cNvSpPr/>
            <p:nvPr/>
          </p:nvSpPr>
          <p:spPr>
            <a:xfrm>
              <a:off x="5164400" y="2730108"/>
              <a:ext cx="833197" cy="1374886"/>
            </a:xfrm>
            <a:custGeom>
              <a:rect b="b" l="l" r="r" t="t"/>
              <a:pathLst>
                <a:path extrusionOk="0" h="61045" w="36994">
                  <a:moveTo>
                    <a:pt x="5004" y="1"/>
                  </a:moveTo>
                  <a:cubicBezTo>
                    <a:pt x="2268" y="1"/>
                    <a:pt x="0" y="2236"/>
                    <a:pt x="0" y="5004"/>
                  </a:cubicBezTo>
                  <a:lnTo>
                    <a:pt x="0" y="56041"/>
                  </a:lnTo>
                  <a:cubicBezTo>
                    <a:pt x="0" y="58810"/>
                    <a:pt x="2202" y="61045"/>
                    <a:pt x="5004" y="61045"/>
                  </a:cubicBezTo>
                  <a:lnTo>
                    <a:pt x="31990" y="61045"/>
                  </a:lnTo>
                  <a:cubicBezTo>
                    <a:pt x="34792" y="61045"/>
                    <a:pt x="36993" y="58810"/>
                    <a:pt x="36993" y="56008"/>
                  </a:cubicBezTo>
                  <a:lnTo>
                    <a:pt x="36993" y="5004"/>
                  </a:lnTo>
                  <a:cubicBezTo>
                    <a:pt x="36993" y="2269"/>
                    <a:pt x="34792" y="1"/>
                    <a:pt x="31990"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5"/>
            <p:cNvSpPr/>
            <p:nvPr/>
          </p:nvSpPr>
          <p:spPr>
            <a:xfrm flipH="1">
              <a:off x="7778539" y="1461114"/>
              <a:ext cx="920359" cy="1311012"/>
            </a:xfrm>
            <a:custGeom>
              <a:rect b="b" l="l" r="r" t="t"/>
              <a:pathLst>
                <a:path extrusionOk="0" h="58209" w="40864">
                  <a:moveTo>
                    <a:pt x="3804" y="0"/>
                  </a:moveTo>
                  <a:cubicBezTo>
                    <a:pt x="1702" y="0"/>
                    <a:pt x="1" y="1701"/>
                    <a:pt x="1" y="3803"/>
                  </a:cubicBezTo>
                  <a:lnTo>
                    <a:pt x="1" y="54406"/>
                  </a:lnTo>
                  <a:cubicBezTo>
                    <a:pt x="1" y="56507"/>
                    <a:pt x="1702" y="58209"/>
                    <a:pt x="3804" y="58209"/>
                  </a:cubicBezTo>
                  <a:lnTo>
                    <a:pt x="37061" y="58209"/>
                  </a:lnTo>
                  <a:cubicBezTo>
                    <a:pt x="39195" y="58209"/>
                    <a:pt x="40863" y="56507"/>
                    <a:pt x="40863" y="54406"/>
                  </a:cubicBezTo>
                  <a:lnTo>
                    <a:pt x="40863" y="3803"/>
                  </a:lnTo>
                  <a:cubicBezTo>
                    <a:pt x="40863" y="1701"/>
                    <a:pt x="39162" y="0"/>
                    <a:pt x="37061"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5"/>
            <p:cNvSpPr/>
            <p:nvPr/>
          </p:nvSpPr>
          <p:spPr>
            <a:xfrm flipH="1">
              <a:off x="7816106" y="1420528"/>
              <a:ext cx="921103" cy="1311035"/>
            </a:xfrm>
            <a:custGeom>
              <a:rect b="b" l="l" r="r" t="t"/>
              <a:pathLst>
                <a:path extrusionOk="0" h="58210" w="40897">
                  <a:moveTo>
                    <a:pt x="3803" y="1"/>
                  </a:moveTo>
                  <a:cubicBezTo>
                    <a:pt x="1702" y="1"/>
                    <a:pt x="1" y="1702"/>
                    <a:pt x="1" y="3804"/>
                  </a:cubicBezTo>
                  <a:lnTo>
                    <a:pt x="1" y="54407"/>
                  </a:lnTo>
                  <a:cubicBezTo>
                    <a:pt x="1" y="56508"/>
                    <a:pt x="1702" y="58209"/>
                    <a:pt x="3803" y="58209"/>
                  </a:cubicBezTo>
                  <a:lnTo>
                    <a:pt x="37094" y="58209"/>
                  </a:lnTo>
                  <a:cubicBezTo>
                    <a:pt x="39195" y="58209"/>
                    <a:pt x="40896" y="56508"/>
                    <a:pt x="40863" y="54407"/>
                  </a:cubicBezTo>
                  <a:lnTo>
                    <a:pt x="40863" y="3804"/>
                  </a:lnTo>
                  <a:cubicBezTo>
                    <a:pt x="40863" y="1702"/>
                    <a:pt x="39162" y="1"/>
                    <a:pt x="370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5"/>
            <p:cNvSpPr/>
            <p:nvPr/>
          </p:nvSpPr>
          <p:spPr>
            <a:xfrm flipH="1">
              <a:off x="8249597" y="1615866"/>
              <a:ext cx="388446" cy="653648"/>
            </a:xfrm>
            <a:custGeom>
              <a:rect b="b" l="l" r="r" t="t"/>
              <a:pathLst>
                <a:path extrusionOk="0" h="29022" w="17247">
                  <a:moveTo>
                    <a:pt x="3937" y="1"/>
                  </a:moveTo>
                  <a:cubicBezTo>
                    <a:pt x="1769" y="1"/>
                    <a:pt x="1" y="1769"/>
                    <a:pt x="1" y="3937"/>
                  </a:cubicBezTo>
                  <a:lnTo>
                    <a:pt x="1" y="25119"/>
                  </a:lnTo>
                  <a:cubicBezTo>
                    <a:pt x="1" y="27287"/>
                    <a:pt x="1769" y="29022"/>
                    <a:pt x="3937" y="29022"/>
                  </a:cubicBezTo>
                  <a:lnTo>
                    <a:pt x="13310" y="29022"/>
                  </a:lnTo>
                  <a:cubicBezTo>
                    <a:pt x="15478" y="29022"/>
                    <a:pt x="17246" y="27287"/>
                    <a:pt x="17246" y="25119"/>
                  </a:cubicBezTo>
                  <a:lnTo>
                    <a:pt x="17246" y="3937"/>
                  </a:lnTo>
                  <a:cubicBezTo>
                    <a:pt x="17246" y="1769"/>
                    <a:pt x="15478" y="1"/>
                    <a:pt x="13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5"/>
            <p:cNvSpPr/>
            <p:nvPr/>
          </p:nvSpPr>
          <p:spPr>
            <a:xfrm flipH="1">
              <a:off x="8339754" y="1736249"/>
              <a:ext cx="208874" cy="189527"/>
            </a:xfrm>
            <a:custGeom>
              <a:rect b="b" l="l" r="r" t="t"/>
              <a:pathLst>
                <a:path extrusionOk="0" h="8415" w="9274">
                  <a:moveTo>
                    <a:pt x="4620" y="0"/>
                  </a:moveTo>
                  <a:cubicBezTo>
                    <a:pt x="2726" y="0"/>
                    <a:pt x="1016" y="1301"/>
                    <a:pt x="534" y="3229"/>
                  </a:cubicBezTo>
                  <a:cubicBezTo>
                    <a:pt x="0" y="5497"/>
                    <a:pt x="1401" y="7765"/>
                    <a:pt x="3670" y="8299"/>
                  </a:cubicBezTo>
                  <a:cubicBezTo>
                    <a:pt x="4001" y="8377"/>
                    <a:pt x="4332" y="8414"/>
                    <a:pt x="4657" y="8414"/>
                  </a:cubicBezTo>
                  <a:cubicBezTo>
                    <a:pt x="6563" y="8414"/>
                    <a:pt x="8284" y="7134"/>
                    <a:pt x="8740" y="5197"/>
                  </a:cubicBezTo>
                  <a:cubicBezTo>
                    <a:pt x="9274" y="2928"/>
                    <a:pt x="7873" y="660"/>
                    <a:pt x="5638" y="126"/>
                  </a:cubicBezTo>
                  <a:cubicBezTo>
                    <a:pt x="5296" y="41"/>
                    <a:pt x="4955"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5"/>
            <p:cNvSpPr/>
            <p:nvPr/>
          </p:nvSpPr>
          <p:spPr>
            <a:xfrm flipH="1">
              <a:off x="8249597" y="1974987"/>
              <a:ext cx="388446" cy="295270"/>
            </a:xfrm>
            <a:custGeom>
              <a:rect b="b" l="l" r="r" t="t"/>
              <a:pathLst>
                <a:path extrusionOk="0" h="13110" w="17247">
                  <a:moveTo>
                    <a:pt x="8607" y="1"/>
                  </a:moveTo>
                  <a:cubicBezTo>
                    <a:pt x="4804" y="1"/>
                    <a:pt x="1502" y="2102"/>
                    <a:pt x="1" y="5238"/>
                  </a:cubicBezTo>
                  <a:lnTo>
                    <a:pt x="1" y="9207"/>
                  </a:lnTo>
                  <a:cubicBezTo>
                    <a:pt x="1" y="11375"/>
                    <a:pt x="1769" y="13110"/>
                    <a:pt x="3937" y="13110"/>
                  </a:cubicBezTo>
                  <a:lnTo>
                    <a:pt x="13310" y="13110"/>
                  </a:lnTo>
                  <a:cubicBezTo>
                    <a:pt x="15478" y="13110"/>
                    <a:pt x="17246" y="11375"/>
                    <a:pt x="17246" y="9207"/>
                  </a:cubicBezTo>
                  <a:lnTo>
                    <a:pt x="17246" y="5238"/>
                  </a:lnTo>
                  <a:cubicBezTo>
                    <a:pt x="15679" y="2102"/>
                    <a:pt x="12410" y="1"/>
                    <a:pt x="86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5"/>
            <p:cNvSpPr/>
            <p:nvPr/>
          </p:nvSpPr>
          <p:spPr>
            <a:xfrm flipH="1">
              <a:off x="7816106" y="1420528"/>
              <a:ext cx="921103" cy="116486"/>
            </a:xfrm>
            <a:custGeom>
              <a:rect b="b" l="l" r="r" t="t"/>
              <a:pathLst>
                <a:path extrusionOk="0" h="5172" w="40897">
                  <a:moveTo>
                    <a:pt x="3803" y="1"/>
                  </a:moveTo>
                  <a:cubicBezTo>
                    <a:pt x="1702" y="1"/>
                    <a:pt x="1" y="1702"/>
                    <a:pt x="1" y="3804"/>
                  </a:cubicBezTo>
                  <a:lnTo>
                    <a:pt x="1" y="5171"/>
                  </a:lnTo>
                  <a:lnTo>
                    <a:pt x="40863" y="5171"/>
                  </a:lnTo>
                  <a:lnTo>
                    <a:pt x="40863" y="3804"/>
                  </a:lnTo>
                  <a:cubicBezTo>
                    <a:pt x="40896" y="1702"/>
                    <a:pt x="39195" y="1"/>
                    <a:pt x="37094" y="1"/>
                  </a:cubicBezTo>
                  <a:close/>
                </a:path>
              </a:pathLst>
            </a:custGeom>
            <a:solidFill>
              <a:srgbClr val="3F3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5"/>
            <p:cNvSpPr/>
            <p:nvPr/>
          </p:nvSpPr>
          <p:spPr>
            <a:xfrm flipH="1">
              <a:off x="8595603" y="1443839"/>
              <a:ext cx="69144" cy="69887"/>
            </a:xfrm>
            <a:custGeom>
              <a:rect b="b" l="l" r="r" t="t"/>
              <a:pathLst>
                <a:path extrusionOk="0" h="3103" w="3070">
                  <a:moveTo>
                    <a:pt x="1535" y="0"/>
                  </a:moveTo>
                  <a:cubicBezTo>
                    <a:pt x="701" y="0"/>
                    <a:pt x="0" y="734"/>
                    <a:pt x="0" y="1568"/>
                  </a:cubicBezTo>
                  <a:cubicBezTo>
                    <a:pt x="0" y="2402"/>
                    <a:pt x="701" y="3102"/>
                    <a:pt x="1535" y="3102"/>
                  </a:cubicBezTo>
                  <a:cubicBezTo>
                    <a:pt x="2369" y="3102"/>
                    <a:pt x="3069" y="2402"/>
                    <a:pt x="3069" y="1568"/>
                  </a:cubicBezTo>
                  <a:cubicBezTo>
                    <a:pt x="3069" y="734"/>
                    <a:pt x="2402" y="0"/>
                    <a:pt x="1535"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5"/>
            <p:cNvSpPr/>
            <p:nvPr/>
          </p:nvSpPr>
          <p:spPr>
            <a:xfrm flipH="1">
              <a:off x="8465626" y="1443839"/>
              <a:ext cx="69910" cy="69887"/>
            </a:xfrm>
            <a:custGeom>
              <a:rect b="b" l="l" r="r" t="t"/>
              <a:pathLst>
                <a:path extrusionOk="0" h="3103" w="3104">
                  <a:moveTo>
                    <a:pt x="1569" y="0"/>
                  </a:moveTo>
                  <a:cubicBezTo>
                    <a:pt x="735" y="0"/>
                    <a:pt x="1" y="734"/>
                    <a:pt x="1" y="1568"/>
                  </a:cubicBezTo>
                  <a:cubicBezTo>
                    <a:pt x="1" y="2402"/>
                    <a:pt x="735" y="3102"/>
                    <a:pt x="1569" y="3102"/>
                  </a:cubicBezTo>
                  <a:cubicBezTo>
                    <a:pt x="2403" y="3102"/>
                    <a:pt x="3103" y="2402"/>
                    <a:pt x="3103" y="1568"/>
                  </a:cubicBezTo>
                  <a:cubicBezTo>
                    <a:pt x="3103" y="734"/>
                    <a:pt x="2403" y="0"/>
                    <a:pt x="1569"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5"/>
            <p:cNvSpPr/>
            <p:nvPr/>
          </p:nvSpPr>
          <p:spPr>
            <a:xfrm flipH="1">
              <a:off x="8332653" y="1444064"/>
              <a:ext cx="78919" cy="69414"/>
            </a:xfrm>
            <a:custGeom>
              <a:rect b="b" l="l" r="r" t="t"/>
              <a:pathLst>
                <a:path extrusionOk="0" h="3082" w="3504">
                  <a:moveTo>
                    <a:pt x="1777" y="0"/>
                  </a:moveTo>
                  <a:cubicBezTo>
                    <a:pt x="1575" y="0"/>
                    <a:pt x="1368" y="40"/>
                    <a:pt x="1168" y="123"/>
                  </a:cubicBezTo>
                  <a:cubicBezTo>
                    <a:pt x="401" y="457"/>
                    <a:pt x="1" y="1358"/>
                    <a:pt x="334" y="2125"/>
                  </a:cubicBezTo>
                  <a:cubicBezTo>
                    <a:pt x="584" y="2725"/>
                    <a:pt x="1154" y="3082"/>
                    <a:pt x="1746" y="3082"/>
                  </a:cubicBezTo>
                  <a:cubicBezTo>
                    <a:pt x="1944" y="3082"/>
                    <a:pt x="2144" y="3042"/>
                    <a:pt x="2336" y="2959"/>
                  </a:cubicBezTo>
                  <a:cubicBezTo>
                    <a:pt x="3136" y="2659"/>
                    <a:pt x="3503" y="1758"/>
                    <a:pt x="3203" y="957"/>
                  </a:cubicBezTo>
                  <a:cubicBezTo>
                    <a:pt x="2953" y="357"/>
                    <a:pt x="2384" y="0"/>
                    <a:pt x="1777" y="0"/>
                  </a:cubicBezTo>
                  <a:close/>
                </a:path>
              </a:pathLst>
            </a:custGeom>
            <a:solidFill>
              <a:srgbClr val="A6A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5"/>
            <p:cNvSpPr/>
            <p:nvPr/>
          </p:nvSpPr>
          <p:spPr>
            <a:xfrm flipH="1">
              <a:off x="8260858" y="2382194"/>
              <a:ext cx="365901" cy="33829"/>
            </a:xfrm>
            <a:custGeom>
              <a:rect b="b" l="l" r="r" t="t"/>
              <a:pathLst>
                <a:path extrusionOk="0" h="1502" w="16246">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5"/>
            <p:cNvSpPr/>
            <p:nvPr/>
          </p:nvSpPr>
          <p:spPr>
            <a:xfrm flipH="1">
              <a:off x="8260858" y="2449041"/>
              <a:ext cx="365901" cy="33851"/>
            </a:xfrm>
            <a:custGeom>
              <a:rect b="b" l="l" r="r" t="t"/>
              <a:pathLst>
                <a:path extrusionOk="0" h="1503" w="16246">
                  <a:moveTo>
                    <a:pt x="767" y="1"/>
                  </a:moveTo>
                  <a:cubicBezTo>
                    <a:pt x="334" y="1"/>
                    <a:pt x="0" y="335"/>
                    <a:pt x="0" y="735"/>
                  </a:cubicBezTo>
                  <a:cubicBezTo>
                    <a:pt x="0" y="1168"/>
                    <a:pt x="334" y="1502"/>
                    <a:pt x="767" y="1502"/>
                  </a:cubicBezTo>
                  <a:lnTo>
                    <a:pt x="15478" y="1502"/>
                  </a:lnTo>
                  <a:cubicBezTo>
                    <a:pt x="15845" y="1502"/>
                    <a:pt x="16178" y="1202"/>
                    <a:pt x="16245" y="735"/>
                  </a:cubicBezTo>
                  <a:cubicBezTo>
                    <a:pt x="16245" y="335"/>
                    <a:pt x="15911" y="1"/>
                    <a:pt x="154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5"/>
            <p:cNvSpPr/>
            <p:nvPr/>
          </p:nvSpPr>
          <p:spPr>
            <a:xfrm flipH="1">
              <a:off x="8260858" y="2516676"/>
              <a:ext cx="365901" cy="33829"/>
            </a:xfrm>
            <a:custGeom>
              <a:rect b="b" l="l" r="r" t="t"/>
              <a:pathLst>
                <a:path extrusionOk="0" h="1502" w="16246">
                  <a:moveTo>
                    <a:pt x="767" y="0"/>
                  </a:moveTo>
                  <a:cubicBezTo>
                    <a:pt x="334" y="0"/>
                    <a:pt x="0" y="334"/>
                    <a:pt x="0" y="734"/>
                  </a:cubicBezTo>
                  <a:cubicBezTo>
                    <a:pt x="0" y="1168"/>
                    <a:pt x="334" y="1501"/>
                    <a:pt x="767" y="1501"/>
                  </a:cubicBezTo>
                  <a:lnTo>
                    <a:pt x="15478" y="1501"/>
                  </a:lnTo>
                  <a:cubicBezTo>
                    <a:pt x="15845" y="1501"/>
                    <a:pt x="16178" y="1168"/>
                    <a:pt x="16245" y="734"/>
                  </a:cubicBezTo>
                  <a:cubicBezTo>
                    <a:pt x="16245" y="334"/>
                    <a:pt x="15911" y="0"/>
                    <a:pt x="154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5"/>
            <p:cNvSpPr/>
            <p:nvPr/>
          </p:nvSpPr>
          <p:spPr>
            <a:xfrm flipH="1">
              <a:off x="7746241" y="2182487"/>
              <a:ext cx="459054" cy="403941"/>
            </a:xfrm>
            <a:custGeom>
              <a:rect b="b" l="l" r="r" t="t"/>
              <a:pathLst>
                <a:path extrusionOk="0" h="17935" w="20382">
                  <a:moveTo>
                    <a:pt x="10168" y="0"/>
                  </a:moveTo>
                  <a:cubicBezTo>
                    <a:pt x="9012" y="0"/>
                    <a:pt x="7837" y="224"/>
                    <a:pt x="6705" y="695"/>
                  </a:cubicBezTo>
                  <a:cubicBezTo>
                    <a:pt x="2135" y="2629"/>
                    <a:pt x="0" y="7866"/>
                    <a:pt x="1935" y="12436"/>
                  </a:cubicBezTo>
                  <a:cubicBezTo>
                    <a:pt x="3366" y="15874"/>
                    <a:pt x="6703" y="17934"/>
                    <a:pt x="10214" y="17934"/>
                  </a:cubicBezTo>
                  <a:cubicBezTo>
                    <a:pt x="11370" y="17934"/>
                    <a:pt x="12545" y="17711"/>
                    <a:pt x="13677" y="17240"/>
                  </a:cubicBezTo>
                  <a:cubicBezTo>
                    <a:pt x="18213" y="15305"/>
                    <a:pt x="20382" y="10035"/>
                    <a:pt x="18447" y="5498"/>
                  </a:cubicBezTo>
                  <a:cubicBezTo>
                    <a:pt x="17017" y="2060"/>
                    <a:pt x="13679" y="0"/>
                    <a:pt x="10168" y="0"/>
                  </a:cubicBezTo>
                  <a:close/>
                </a:path>
              </a:pathLst>
            </a:custGeom>
            <a:solidFill>
              <a:srgbClr val="7789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5"/>
            <p:cNvSpPr/>
            <p:nvPr/>
          </p:nvSpPr>
          <p:spPr>
            <a:xfrm flipH="1">
              <a:off x="7789057" y="2220010"/>
              <a:ext cx="372657" cy="328874"/>
            </a:xfrm>
            <a:custGeom>
              <a:rect b="b" l="l" r="r" t="t"/>
              <a:pathLst>
                <a:path extrusionOk="0" h="14602" w="16546">
                  <a:moveTo>
                    <a:pt x="8253" y="1"/>
                  </a:moveTo>
                  <a:cubicBezTo>
                    <a:pt x="5369" y="1"/>
                    <a:pt x="2643" y="1723"/>
                    <a:pt x="1501" y="4566"/>
                  </a:cubicBezTo>
                  <a:cubicBezTo>
                    <a:pt x="0" y="8302"/>
                    <a:pt x="1801" y="12572"/>
                    <a:pt x="5537" y="14073"/>
                  </a:cubicBezTo>
                  <a:cubicBezTo>
                    <a:pt x="6431" y="14432"/>
                    <a:pt x="7353" y="14602"/>
                    <a:pt x="8259" y="14602"/>
                  </a:cubicBezTo>
                  <a:cubicBezTo>
                    <a:pt x="11143" y="14602"/>
                    <a:pt x="13869" y="12879"/>
                    <a:pt x="15011" y="10037"/>
                  </a:cubicBezTo>
                  <a:cubicBezTo>
                    <a:pt x="16545" y="6301"/>
                    <a:pt x="14744" y="2064"/>
                    <a:pt x="10975" y="530"/>
                  </a:cubicBezTo>
                  <a:cubicBezTo>
                    <a:pt x="10081" y="171"/>
                    <a:pt x="9159" y="1"/>
                    <a:pt x="82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5"/>
            <p:cNvSpPr/>
            <p:nvPr/>
          </p:nvSpPr>
          <p:spPr>
            <a:xfrm>
              <a:off x="7876962" y="2246946"/>
              <a:ext cx="198356" cy="273491"/>
            </a:xfrm>
            <a:custGeom>
              <a:rect b="b" l="l" r="r" t="t"/>
              <a:pathLst>
                <a:path extrusionOk="0" h="12143" w="8807">
                  <a:moveTo>
                    <a:pt x="3469" y="3103"/>
                  </a:moveTo>
                  <a:cubicBezTo>
                    <a:pt x="3970" y="3136"/>
                    <a:pt x="4470" y="3170"/>
                    <a:pt x="4970" y="3170"/>
                  </a:cubicBezTo>
                  <a:cubicBezTo>
                    <a:pt x="5137" y="3203"/>
                    <a:pt x="5337" y="3270"/>
                    <a:pt x="5504" y="3337"/>
                  </a:cubicBezTo>
                  <a:cubicBezTo>
                    <a:pt x="5871" y="3503"/>
                    <a:pt x="6105" y="3837"/>
                    <a:pt x="6105" y="4237"/>
                  </a:cubicBezTo>
                  <a:cubicBezTo>
                    <a:pt x="6105" y="4704"/>
                    <a:pt x="5838" y="4971"/>
                    <a:pt x="5471" y="5138"/>
                  </a:cubicBezTo>
                  <a:cubicBezTo>
                    <a:pt x="4970" y="5305"/>
                    <a:pt x="4470" y="5338"/>
                    <a:pt x="3970" y="5338"/>
                  </a:cubicBezTo>
                  <a:lnTo>
                    <a:pt x="3469" y="5338"/>
                  </a:lnTo>
                  <a:lnTo>
                    <a:pt x="3469" y="3103"/>
                  </a:lnTo>
                  <a:close/>
                  <a:moveTo>
                    <a:pt x="4403" y="6455"/>
                  </a:moveTo>
                  <a:cubicBezTo>
                    <a:pt x="4712" y="6455"/>
                    <a:pt x="5020" y="6472"/>
                    <a:pt x="5337" y="6539"/>
                  </a:cubicBezTo>
                  <a:cubicBezTo>
                    <a:pt x="5538" y="6639"/>
                    <a:pt x="5804" y="6672"/>
                    <a:pt x="6005" y="6806"/>
                  </a:cubicBezTo>
                  <a:cubicBezTo>
                    <a:pt x="6438" y="7006"/>
                    <a:pt x="6605" y="7306"/>
                    <a:pt x="6605" y="7773"/>
                  </a:cubicBezTo>
                  <a:cubicBezTo>
                    <a:pt x="6605" y="8207"/>
                    <a:pt x="6338" y="8507"/>
                    <a:pt x="5971" y="8674"/>
                  </a:cubicBezTo>
                  <a:cubicBezTo>
                    <a:pt x="5471" y="8874"/>
                    <a:pt x="4870" y="8974"/>
                    <a:pt x="4337" y="8974"/>
                  </a:cubicBezTo>
                  <a:lnTo>
                    <a:pt x="3469" y="8974"/>
                  </a:lnTo>
                  <a:lnTo>
                    <a:pt x="3469" y="6472"/>
                  </a:lnTo>
                  <a:cubicBezTo>
                    <a:pt x="3786" y="6472"/>
                    <a:pt x="4095" y="6455"/>
                    <a:pt x="4403" y="6455"/>
                  </a:cubicBezTo>
                  <a:close/>
                  <a:moveTo>
                    <a:pt x="2269" y="1"/>
                  </a:moveTo>
                  <a:lnTo>
                    <a:pt x="2269" y="1836"/>
                  </a:lnTo>
                  <a:lnTo>
                    <a:pt x="0" y="1836"/>
                  </a:lnTo>
                  <a:lnTo>
                    <a:pt x="0" y="3003"/>
                  </a:lnTo>
                  <a:lnTo>
                    <a:pt x="934" y="3003"/>
                  </a:lnTo>
                  <a:cubicBezTo>
                    <a:pt x="1268" y="3003"/>
                    <a:pt x="1468" y="3270"/>
                    <a:pt x="1468" y="3603"/>
                  </a:cubicBezTo>
                  <a:lnTo>
                    <a:pt x="1468" y="5838"/>
                  </a:lnTo>
                  <a:lnTo>
                    <a:pt x="1468" y="8440"/>
                  </a:lnTo>
                  <a:cubicBezTo>
                    <a:pt x="1468" y="8774"/>
                    <a:pt x="1335" y="8941"/>
                    <a:pt x="1001" y="8941"/>
                  </a:cubicBezTo>
                  <a:lnTo>
                    <a:pt x="200" y="8941"/>
                  </a:lnTo>
                  <a:cubicBezTo>
                    <a:pt x="167" y="9374"/>
                    <a:pt x="100" y="9808"/>
                    <a:pt x="0" y="10275"/>
                  </a:cubicBezTo>
                  <a:lnTo>
                    <a:pt x="2269" y="10275"/>
                  </a:lnTo>
                  <a:lnTo>
                    <a:pt x="2269" y="12143"/>
                  </a:lnTo>
                  <a:lnTo>
                    <a:pt x="3369" y="12143"/>
                  </a:lnTo>
                  <a:lnTo>
                    <a:pt x="3369" y="10308"/>
                  </a:lnTo>
                  <a:lnTo>
                    <a:pt x="4270" y="10308"/>
                  </a:lnTo>
                  <a:lnTo>
                    <a:pt x="4270" y="12143"/>
                  </a:lnTo>
                  <a:lnTo>
                    <a:pt x="5371" y="12143"/>
                  </a:lnTo>
                  <a:lnTo>
                    <a:pt x="5371" y="10342"/>
                  </a:lnTo>
                  <a:cubicBezTo>
                    <a:pt x="5971" y="10208"/>
                    <a:pt x="6505" y="10175"/>
                    <a:pt x="7039" y="10008"/>
                  </a:cubicBezTo>
                  <a:cubicBezTo>
                    <a:pt x="8006" y="9741"/>
                    <a:pt x="8606" y="9141"/>
                    <a:pt x="8706" y="8140"/>
                  </a:cubicBezTo>
                  <a:cubicBezTo>
                    <a:pt x="8773" y="8007"/>
                    <a:pt x="8773" y="7840"/>
                    <a:pt x="8773" y="7706"/>
                  </a:cubicBezTo>
                  <a:cubicBezTo>
                    <a:pt x="8807" y="6639"/>
                    <a:pt x="8306" y="5972"/>
                    <a:pt x="7272" y="5672"/>
                  </a:cubicBezTo>
                  <a:cubicBezTo>
                    <a:pt x="7272" y="5672"/>
                    <a:pt x="7205" y="5638"/>
                    <a:pt x="7172" y="5638"/>
                  </a:cubicBezTo>
                  <a:lnTo>
                    <a:pt x="7205" y="5572"/>
                  </a:lnTo>
                  <a:cubicBezTo>
                    <a:pt x="8106" y="5038"/>
                    <a:pt x="8373" y="4104"/>
                    <a:pt x="7973" y="3136"/>
                  </a:cubicBezTo>
                  <a:cubicBezTo>
                    <a:pt x="7706" y="2603"/>
                    <a:pt x="7305" y="2303"/>
                    <a:pt x="6772" y="2136"/>
                  </a:cubicBezTo>
                  <a:cubicBezTo>
                    <a:pt x="6371" y="2002"/>
                    <a:pt x="5971" y="1969"/>
                    <a:pt x="5538" y="1869"/>
                  </a:cubicBezTo>
                  <a:cubicBezTo>
                    <a:pt x="5471" y="1869"/>
                    <a:pt x="5437" y="1869"/>
                    <a:pt x="5437" y="1735"/>
                  </a:cubicBezTo>
                  <a:lnTo>
                    <a:pt x="5437" y="968"/>
                  </a:lnTo>
                  <a:lnTo>
                    <a:pt x="5437" y="1"/>
                  </a:lnTo>
                  <a:lnTo>
                    <a:pt x="4303" y="1"/>
                  </a:lnTo>
                  <a:lnTo>
                    <a:pt x="4303" y="1802"/>
                  </a:lnTo>
                  <a:cubicBezTo>
                    <a:pt x="4103" y="1802"/>
                    <a:pt x="3903" y="1817"/>
                    <a:pt x="3693" y="1817"/>
                  </a:cubicBezTo>
                  <a:cubicBezTo>
                    <a:pt x="3588" y="1817"/>
                    <a:pt x="3480" y="1813"/>
                    <a:pt x="3369" y="1802"/>
                  </a:cubicBezTo>
                  <a:lnTo>
                    <a:pt x="33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5"/>
            <p:cNvSpPr/>
            <p:nvPr/>
          </p:nvSpPr>
          <p:spPr>
            <a:xfrm>
              <a:off x="7253082" y="1584312"/>
              <a:ext cx="856486" cy="541711"/>
            </a:xfrm>
            <a:custGeom>
              <a:rect b="b" l="l" r="r" t="t"/>
              <a:pathLst>
                <a:path extrusionOk="0" h="24052" w="38028">
                  <a:moveTo>
                    <a:pt x="3036" y="1"/>
                  </a:moveTo>
                  <a:cubicBezTo>
                    <a:pt x="1368" y="1"/>
                    <a:pt x="1" y="1368"/>
                    <a:pt x="1" y="3036"/>
                  </a:cubicBezTo>
                  <a:lnTo>
                    <a:pt x="1" y="21016"/>
                  </a:lnTo>
                  <a:cubicBezTo>
                    <a:pt x="1" y="22684"/>
                    <a:pt x="1368" y="24051"/>
                    <a:pt x="3036" y="24051"/>
                  </a:cubicBezTo>
                  <a:lnTo>
                    <a:pt x="34926" y="24051"/>
                  </a:lnTo>
                  <a:cubicBezTo>
                    <a:pt x="36627" y="24051"/>
                    <a:pt x="37961" y="22684"/>
                    <a:pt x="38028" y="21016"/>
                  </a:cubicBezTo>
                  <a:lnTo>
                    <a:pt x="38028" y="3036"/>
                  </a:lnTo>
                  <a:cubicBezTo>
                    <a:pt x="38028" y="1368"/>
                    <a:pt x="36627" y="1"/>
                    <a:pt x="349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5"/>
            <p:cNvSpPr/>
            <p:nvPr/>
          </p:nvSpPr>
          <p:spPr>
            <a:xfrm flipH="1">
              <a:off x="7298471" y="1551271"/>
              <a:ext cx="856486" cy="541689"/>
            </a:xfrm>
            <a:custGeom>
              <a:rect b="b" l="l" r="r" t="t"/>
              <a:pathLst>
                <a:path extrusionOk="0" h="24051" w="38028">
                  <a:moveTo>
                    <a:pt x="3036" y="0"/>
                  </a:moveTo>
                  <a:cubicBezTo>
                    <a:pt x="1368" y="0"/>
                    <a:pt x="0" y="1368"/>
                    <a:pt x="0" y="3036"/>
                  </a:cubicBezTo>
                  <a:lnTo>
                    <a:pt x="0" y="21015"/>
                  </a:lnTo>
                  <a:cubicBezTo>
                    <a:pt x="0" y="22683"/>
                    <a:pt x="1368" y="24051"/>
                    <a:pt x="3036" y="24051"/>
                  </a:cubicBezTo>
                  <a:lnTo>
                    <a:pt x="34992" y="24051"/>
                  </a:lnTo>
                  <a:cubicBezTo>
                    <a:pt x="36660" y="24051"/>
                    <a:pt x="38028" y="22683"/>
                    <a:pt x="38028" y="21015"/>
                  </a:cubicBezTo>
                  <a:lnTo>
                    <a:pt x="38028" y="3036"/>
                  </a:lnTo>
                  <a:cubicBezTo>
                    <a:pt x="38028" y="1368"/>
                    <a:pt x="36660" y="0"/>
                    <a:pt x="349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5"/>
            <p:cNvSpPr/>
            <p:nvPr/>
          </p:nvSpPr>
          <p:spPr>
            <a:xfrm flipH="1">
              <a:off x="7396129" y="1627150"/>
              <a:ext cx="653648" cy="97680"/>
            </a:xfrm>
            <a:custGeom>
              <a:rect b="b" l="l" r="r" t="t"/>
              <a:pathLst>
                <a:path extrusionOk="0" h="4337" w="29022">
                  <a:moveTo>
                    <a:pt x="2169" y="0"/>
                  </a:moveTo>
                  <a:cubicBezTo>
                    <a:pt x="968" y="0"/>
                    <a:pt x="0" y="968"/>
                    <a:pt x="0" y="2168"/>
                  </a:cubicBezTo>
                  <a:cubicBezTo>
                    <a:pt x="0" y="3369"/>
                    <a:pt x="968" y="4337"/>
                    <a:pt x="2169" y="4337"/>
                  </a:cubicBezTo>
                  <a:lnTo>
                    <a:pt x="26853" y="4337"/>
                  </a:lnTo>
                  <a:cubicBezTo>
                    <a:pt x="28020" y="4337"/>
                    <a:pt x="28988" y="3369"/>
                    <a:pt x="29021" y="2168"/>
                  </a:cubicBezTo>
                  <a:cubicBezTo>
                    <a:pt x="29021" y="968"/>
                    <a:pt x="28054" y="0"/>
                    <a:pt x="268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5"/>
            <p:cNvSpPr/>
            <p:nvPr/>
          </p:nvSpPr>
          <p:spPr>
            <a:xfrm flipH="1">
              <a:off x="7396129" y="1627150"/>
              <a:ext cx="271238" cy="97680"/>
            </a:xfrm>
            <a:custGeom>
              <a:rect b="b" l="l" r="r" t="t"/>
              <a:pathLst>
                <a:path extrusionOk="0" h="4337" w="12043">
                  <a:moveTo>
                    <a:pt x="0" y="0"/>
                  </a:moveTo>
                  <a:lnTo>
                    <a:pt x="0" y="4337"/>
                  </a:lnTo>
                  <a:lnTo>
                    <a:pt x="9874" y="4337"/>
                  </a:lnTo>
                  <a:cubicBezTo>
                    <a:pt x="11075" y="4337"/>
                    <a:pt x="12042" y="3369"/>
                    <a:pt x="12042" y="2168"/>
                  </a:cubicBezTo>
                  <a:cubicBezTo>
                    <a:pt x="12009" y="968"/>
                    <a:pt x="11041" y="0"/>
                    <a:pt x="98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5"/>
            <p:cNvSpPr/>
            <p:nvPr/>
          </p:nvSpPr>
          <p:spPr>
            <a:xfrm flipH="1">
              <a:off x="7613268" y="1627060"/>
              <a:ext cx="108941" cy="97860"/>
            </a:xfrm>
            <a:custGeom>
              <a:rect b="b" l="l" r="r" t="t"/>
              <a:pathLst>
                <a:path extrusionOk="0" h="4345" w="4837">
                  <a:moveTo>
                    <a:pt x="2427" y="0"/>
                  </a:moveTo>
                  <a:cubicBezTo>
                    <a:pt x="2209" y="0"/>
                    <a:pt x="1986" y="34"/>
                    <a:pt x="1768" y="104"/>
                  </a:cubicBezTo>
                  <a:cubicBezTo>
                    <a:pt x="634" y="471"/>
                    <a:pt x="0" y="1672"/>
                    <a:pt x="367" y="2840"/>
                  </a:cubicBezTo>
                  <a:cubicBezTo>
                    <a:pt x="636" y="3755"/>
                    <a:pt x="1493" y="4345"/>
                    <a:pt x="2410" y="4345"/>
                  </a:cubicBezTo>
                  <a:cubicBezTo>
                    <a:pt x="2628" y="4345"/>
                    <a:pt x="2851" y="4311"/>
                    <a:pt x="3069" y="4241"/>
                  </a:cubicBezTo>
                  <a:cubicBezTo>
                    <a:pt x="4203" y="3874"/>
                    <a:pt x="4837" y="2673"/>
                    <a:pt x="4470" y="1505"/>
                  </a:cubicBezTo>
                  <a:cubicBezTo>
                    <a:pt x="4201" y="590"/>
                    <a:pt x="3344" y="0"/>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5"/>
            <p:cNvSpPr/>
            <p:nvPr/>
          </p:nvSpPr>
          <p:spPr>
            <a:xfrm flipH="1">
              <a:off x="7396129" y="1757105"/>
              <a:ext cx="653648" cy="97703"/>
            </a:xfrm>
            <a:custGeom>
              <a:rect b="b" l="l" r="r" t="t"/>
              <a:pathLst>
                <a:path extrusionOk="0" h="4338" w="29022">
                  <a:moveTo>
                    <a:pt x="2169" y="1"/>
                  </a:moveTo>
                  <a:cubicBezTo>
                    <a:pt x="968" y="1"/>
                    <a:pt x="0" y="935"/>
                    <a:pt x="0" y="2169"/>
                  </a:cubicBezTo>
                  <a:cubicBezTo>
                    <a:pt x="0" y="3370"/>
                    <a:pt x="968" y="4337"/>
                    <a:pt x="2169" y="4337"/>
                  </a:cubicBezTo>
                  <a:lnTo>
                    <a:pt x="26853" y="4337"/>
                  </a:lnTo>
                  <a:cubicBezTo>
                    <a:pt x="28020" y="4337"/>
                    <a:pt x="28988" y="3370"/>
                    <a:pt x="29021" y="2169"/>
                  </a:cubicBezTo>
                  <a:cubicBezTo>
                    <a:pt x="29021" y="935"/>
                    <a:pt x="28054" y="1"/>
                    <a:pt x="26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5"/>
            <p:cNvSpPr/>
            <p:nvPr/>
          </p:nvSpPr>
          <p:spPr>
            <a:xfrm flipH="1">
              <a:off x="7396129" y="1887082"/>
              <a:ext cx="653648" cy="97703"/>
            </a:xfrm>
            <a:custGeom>
              <a:rect b="b" l="l" r="r" t="t"/>
              <a:pathLst>
                <a:path extrusionOk="0" h="4338" w="29022">
                  <a:moveTo>
                    <a:pt x="2169" y="1"/>
                  </a:moveTo>
                  <a:cubicBezTo>
                    <a:pt x="968" y="1"/>
                    <a:pt x="0" y="968"/>
                    <a:pt x="0" y="2169"/>
                  </a:cubicBezTo>
                  <a:cubicBezTo>
                    <a:pt x="0" y="3403"/>
                    <a:pt x="968" y="4337"/>
                    <a:pt x="2169" y="4337"/>
                  </a:cubicBezTo>
                  <a:lnTo>
                    <a:pt x="26853" y="4337"/>
                  </a:lnTo>
                  <a:cubicBezTo>
                    <a:pt x="28020" y="4337"/>
                    <a:pt x="28988" y="3403"/>
                    <a:pt x="29021" y="2169"/>
                  </a:cubicBezTo>
                  <a:cubicBezTo>
                    <a:pt x="29021" y="968"/>
                    <a:pt x="28054" y="1"/>
                    <a:pt x="268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5"/>
            <p:cNvSpPr/>
            <p:nvPr/>
          </p:nvSpPr>
          <p:spPr>
            <a:xfrm flipH="1">
              <a:off x="7396129" y="1757870"/>
              <a:ext cx="389955" cy="97680"/>
            </a:xfrm>
            <a:custGeom>
              <a:rect b="b" l="l" r="r" t="t"/>
              <a:pathLst>
                <a:path extrusionOk="0" h="4337" w="17314">
                  <a:moveTo>
                    <a:pt x="1" y="0"/>
                  </a:moveTo>
                  <a:lnTo>
                    <a:pt x="1" y="4337"/>
                  </a:lnTo>
                  <a:lnTo>
                    <a:pt x="15145" y="4337"/>
                  </a:lnTo>
                  <a:cubicBezTo>
                    <a:pt x="16346" y="4337"/>
                    <a:pt x="17313" y="3369"/>
                    <a:pt x="17313" y="2169"/>
                  </a:cubicBezTo>
                  <a:cubicBezTo>
                    <a:pt x="17280" y="968"/>
                    <a:pt x="16312" y="0"/>
                    <a:pt x="151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5"/>
            <p:cNvSpPr/>
            <p:nvPr/>
          </p:nvSpPr>
          <p:spPr>
            <a:xfrm flipH="1">
              <a:off x="7396129" y="1887082"/>
              <a:ext cx="250202" cy="97703"/>
            </a:xfrm>
            <a:custGeom>
              <a:rect b="b" l="l" r="r" t="t"/>
              <a:pathLst>
                <a:path extrusionOk="0" h="4338" w="11109">
                  <a:moveTo>
                    <a:pt x="0" y="1"/>
                  </a:moveTo>
                  <a:lnTo>
                    <a:pt x="0" y="4337"/>
                  </a:lnTo>
                  <a:lnTo>
                    <a:pt x="8940" y="4337"/>
                  </a:lnTo>
                  <a:cubicBezTo>
                    <a:pt x="10141" y="4337"/>
                    <a:pt x="11108" y="3403"/>
                    <a:pt x="11108" y="2169"/>
                  </a:cubicBezTo>
                  <a:cubicBezTo>
                    <a:pt x="11075" y="968"/>
                    <a:pt x="10107" y="1"/>
                    <a:pt x="89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5"/>
            <p:cNvSpPr/>
            <p:nvPr/>
          </p:nvSpPr>
          <p:spPr>
            <a:xfrm flipH="1">
              <a:off x="7737232" y="1757105"/>
              <a:ext cx="97680" cy="97703"/>
            </a:xfrm>
            <a:custGeom>
              <a:rect b="b" l="l" r="r" t="t"/>
              <a:pathLst>
                <a:path extrusionOk="0" h="4338" w="4337">
                  <a:moveTo>
                    <a:pt x="2169" y="1"/>
                  </a:moveTo>
                  <a:cubicBezTo>
                    <a:pt x="968" y="1"/>
                    <a:pt x="1" y="935"/>
                    <a:pt x="1" y="2169"/>
                  </a:cubicBezTo>
                  <a:cubicBezTo>
                    <a:pt x="1" y="3370"/>
                    <a:pt x="968" y="4337"/>
                    <a:pt x="2169" y="4337"/>
                  </a:cubicBezTo>
                  <a:cubicBezTo>
                    <a:pt x="3370" y="4337"/>
                    <a:pt x="4337" y="3370"/>
                    <a:pt x="4337" y="2169"/>
                  </a:cubicBezTo>
                  <a:cubicBezTo>
                    <a:pt x="4337" y="935"/>
                    <a:pt x="3336"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5"/>
            <p:cNvSpPr/>
            <p:nvPr/>
          </p:nvSpPr>
          <p:spPr>
            <a:xfrm flipH="1">
              <a:off x="7601985" y="1887082"/>
              <a:ext cx="97703" cy="97703"/>
            </a:xfrm>
            <a:custGeom>
              <a:rect b="b" l="l" r="r" t="t"/>
              <a:pathLst>
                <a:path extrusionOk="0" h="4338" w="4338">
                  <a:moveTo>
                    <a:pt x="2169" y="1"/>
                  </a:moveTo>
                  <a:cubicBezTo>
                    <a:pt x="968" y="1"/>
                    <a:pt x="1" y="968"/>
                    <a:pt x="1" y="2169"/>
                  </a:cubicBezTo>
                  <a:cubicBezTo>
                    <a:pt x="1" y="3370"/>
                    <a:pt x="968" y="4337"/>
                    <a:pt x="2169" y="4337"/>
                  </a:cubicBezTo>
                  <a:cubicBezTo>
                    <a:pt x="3370" y="4337"/>
                    <a:pt x="4337" y="3370"/>
                    <a:pt x="4337" y="2169"/>
                  </a:cubicBezTo>
                  <a:cubicBezTo>
                    <a:pt x="4337" y="968"/>
                    <a:pt x="3370" y="1"/>
                    <a:pt x="21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5"/>
            <p:cNvSpPr/>
            <p:nvPr/>
          </p:nvSpPr>
          <p:spPr>
            <a:xfrm flipH="1">
              <a:off x="6699267" y="4352378"/>
              <a:ext cx="649121" cy="791125"/>
            </a:xfrm>
            <a:custGeom>
              <a:rect b="b" l="l" r="r" t="t"/>
              <a:pathLst>
                <a:path extrusionOk="0" h="35126" w="28821">
                  <a:moveTo>
                    <a:pt x="0" y="0"/>
                  </a:moveTo>
                  <a:lnTo>
                    <a:pt x="2502" y="20848"/>
                  </a:lnTo>
                  <a:lnTo>
                    <a:pt x="5404" y="35125"/>
                  </a:lnTo>
                  <a:lnTo>
                    <a:pt x="28821" y="35125"/>
                  </a:lnTo>
                  <a:lnTo>
                    <a:pt x="183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5"/>
            <p:cNvSpPr/>
            <p:nvPr/>
          </p:nvSpPr>
          <p:spPr>
            <a:xfrm flipH="1">
              <a:off x="7275505" y="4352378"/>
              <a:ext cx="672409" cy="791125"/>
            </a:xfrm>
            <a:custGeom>
              <a:rect b="b" l="l" r="r" t="t"/>
              <a:pathLst>
                <a:path extrusionOk="0" h="35126" w="29855">
                  <a:moveTo>
                    <a:pt x="10474" y="0"/>
                  </a:moveTo>
                  <a:lnTo>
                    <a:pt x="0" y="35125"/>
                  </a:lnTo>
                  <a:lnTo>
                    <a:pt x="26752" y="35125"/>
                  </a:lnTo>
                  <a:lnTo>
                    <a:pt x="29855" y="20915"/>
                  </a:lnTo>
                  <a:lnTo>
                    <a:pt x="288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5"/>
            <p:cNvSpPr/>
            <p:nvPr/>
          </p:nvSpPr>
          <p:spPr>
            <a:xfrm flipH="1">
              <a:off x="6809695" y="4352378"/>
              <a:ext cx="257725" cy="424482"/>
            </a:xfrm>
            <a:custGeom>
              <a:rect b="b" l="l" r="r" t="t"/>
              <a:pathLst>
                <a:path extrusionOk="0" h="18847" w="11443">
                  <a:moveTo>
                    <a:pt x="1" y="0"/>
                  </a:moveTo>
                  <a:cubicBezTo>
                    <a:pt x="334" y="5671"/>
                    <a:pt x="2602" y="11275"/>
                    <a:pt x="6439" y="15511"/>
                  </a:cubicBezTo>
                  <a:cubicBezTo>
                    <a:pt x="7573" y="16812"/>
                    <a:pt x="8907" y="17980"/>
                    <a:pt x="10508" y="18647"/>
                  </a:cubicBezTo>
                  <a:cubicBezTo>
                    <a:pt x="10775" y="18780"/>
                    <a:pt x="11109" y="18814"/>
                    <a:pt x="11442" y="18847"/>
                  </a:cubicBezTo>
                  <a:lnTo>
                    <a:pt x="5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5"/>
            <p:cNvSpPr/>
            <p:nvPr/>
          </p:nvSpPr>
          <p:spPr>
            <a:xfrm flipH="1">
              <a:off x="7570009" y="4352378"/>
              <a:ext cx="268986" cy="424482"/>
            </a:xfrm>
            <a:custGeom>
              <a:rect b="b" l="l" r="r" t="t"/>
              <a:pathLst>
                <a:path extrusionOk="0" h="18847" w="11943">
                  <a:moveTo>
                    <a:pt x="5638" y="0"/>
                  </a:moveTo>
                  <a:lnTo>
                    <a:pt x="1" y="18847"/>
                  </a:lnTo>
                  <a:cubicBezTo>
                    <a:pt x="501" y="18847"/>
                    <a:pt x="1002" y="18814"/>
                    <a:pt x="1435" y="18647"/>
                  </a:cubicBezTo>
                  <a:cubicBezTo>
                    <a:pt x="3003" y="17980"/>
                    <a:pt x="4304" y="16812"/>
                    <a:pt x="5471" y="15511"/>
                  </a:cubicBezTo>
                  <a:cubicBezTo>
                    <a:pt x="9274" y="11275"/>
                    <a:pt x="11576" y="5738"/>
                    <a:pt x="11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5"/>
            <p:cNvSpPr/>
            <p:nvPr/>
          </p:nvSpPr>
          <p:spPr>
            <a:xfrm flipH="1">
              <a:off x="7251451" y="4352378"/>
              <a:ext cx="84932" cy="471824"/>
            </a:xfrm>
            <a:custGeom>
              <a:rect b="b" l="l" r="r" t="t"/>
              <a:pathLst>
                <a:path extrusionOk="0" h="20949" w="3771">
                  <a:moveTo>
                    <a:pt x="1" y="0"/>
                  </a:moveTo>
                  <a:cubicBezTo>
                    <a:pt x="668" y="6972"/>
                    <a:pt x="1302" y="13943"/>
                    <a:pt x="1969" y="20848"/>
                  </a:cubicBezTo>
                  <a:cubicBezTo>
                    <a:pt x="2503" y="20915"/>
                    <a:pt x="3103" y="20915"/>
                    <a:pt x="3637" y="20948"/>
                  </a:cubicBezTo>
                  <a:cubicBezTo>
                    <a:pt x="3770" y="13977"/>
                    <a:pt x="3470" y="6972"/>
                    <a:pt x="2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5"/>
            <p:cNvSpPr/>
            <p:nvPr/>
          </p:nvSpPr>
          <p:spPr>
            <a:xfrm flipH="1">
              <a:off x="7101203" y="2657470"/>
              <a:ext cx="168311" cy="266734"/>
            </a:xfrm>
            <a:custGeom>
              <a:rect b="b" l="l" r="r" t="t"/>
              <a:pathLst>
                <a:path extrusionOk="0" h="11843" w="7473">
                  <a:moveTo>
                    <a:pt x="5504" y="0"/>
                  </a:moveTo>
                  <a:cubicBezTo>
                    <a:pt x="4637" y="667"/>
                    <a:pt x="3737" y="1301"/>
                    <a:pt x="2869" y="1968"/>
                  </a:cubicBezTo>
                  <a:cubicBezTo>
                    <a:pt x="1" y="4136"/>
                    <a:pt x="1068" y="8773"/>
                    <a:pt x="2736" y="11842"/>
                  </a:cubicBezTo>
                  <a:cubicBezTo>
                    <a:pt x="4304" y="10141"/>
                    <a:pt x="5871" y="8340"/>
                    <a:pt x="6672" y="6205"/>
                  </a:cubicBezTo>
                  <a:cubicBezTo>
                    <a:pt x="7473" y="4103"/>
                    <a:pt x="7239" y="1501"/>
                    <a:pt x="5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5"/>
            <p:cNvSpPr/>
            <p:nvPr/>
          </p:nvSpPr>
          <p:spPr>
            <a:xfrm flipH="1">
              <a:off x="6527961" y="3689744"/>
              <a:ext cx="455315" cy="513896"/>
            </a:xfrm>
            <a:custGeom>
              <a:rect b="b" l="l" r="r" t="t"/>
              <a:pathLst>
                <a:path extrusionOk="0" h="22817" w="20216">
                  <a:moveTo>
                    <a:pt x="10275" y="0"/>
                  </a:moveTo>
                  <a:lnTo>
                    <a:pt x="1" y="5504"/>
                  </a:lnTo>
                  <a:lnTo>
                    <a:pt x="368" y="15978"/>
                  </a:lnTo>
                  <a:lnTo>
                    <a:pt x="10275" y="22816"/>
                  </a:lnTo>
                  <a:lnTo>
                    <a:pt x="20215" y="16512"/>
                  </a:lnTo>
                  <a:lnTo>
                    <a:pt x="1027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5"/>
            <p:cNvSpPr/>
            <p:nvPr/>
          </p:nvSpPr>
          <p:spPr>
            <a:xfrm flipH="1">
              <a:off x="6649672" y="3689744"/>
              <a:ext cx="333603" cy="249437"/>
            </a:xfrm>
            <a:custGeom>
              <a:rect b="b" l="l" r="r" t="t"/>
              <a:pathLst>
                <a:path extrusionOk="0" h="11075" w="14812">
                  <a:moveTo>
                    <a:pt x="10275" y="0"/>
                  </a:moveTo>
                  <a:lnTo>
                    <a:pt x="1" y="5504"/>
                  </a:lnTo>
                  <a:lnTo>
                    <a:pt x="201" y="11075"/>
                  </a:lnTo>
                  <a:lnTo>
                    <a:pt x="14811" y="7539"/>
                  </a:lnTo>
                  <a:lnTo>
                    <a:pt x="10275" y="0"/>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5"/>
            <p:cNvSpPr/>
            <p:nvPr/>
          </p:nvSpPr>
          <p:spPr>
            <a:xfrm flipH="1">
              <a:off x="6671474" y="3243460"/>
              <a:ext cx="455292" cy="697229"/>
            </a:xfrm>
            <a:custGeom>
              <a:rect b="b" l="l" r="r" t="t"/>
              <a:pathLst>
                <a:path extrusionOk="0" h="30957" w="20215">
                  <a:moveTo>
                    <a:pt x="0" y="1"/>
                  </a:moveTo>
                  <a:lnTo>
                    <a:pt x="2402" y="30956"/>
                  </a:lnTo>
                  <a:cubicBezTo>
                    <a:pt x="2402" y="30956"/>
                    <a:pt x="15145" y="25319"/>
                    <a:pt x="20215" y="19448"/>
                  </a:cubicBezTo>
                  <a:lnTo>
                    <a:pt x="12076" y="7840"/>
                  </a:lnTo>
                  <a:cubicBezTo>
                    <a:pt x="9207" y="3770"/>
                    <a:pt x="4871" y="96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5"/>
            <p:cNvSpPr/>
            <p:nvPr/>
          </p:nvSpPr>
          <p:spPr>
            <a:xfrm flipH="1">
              <a:off x="6671474" y="3604834"/>
              <a:ext cx="410968" cy="335112"/>
            </a:xfrm>
            <a:custGeom>
              <a:rect b="b" l="l" r="r" t="t"/>
              <a:pathLst>
                <a:path extrusionOk="0" h="14879" w="18247">
                  <a:moveTo>
                    <a:pt x="15878" y="1"/>
                  </a:moveTo>
                  <a:lnTo>
                    <a:pt x="0" y="9474"/>
                  </a:lnTo>
                  <a:lnTo>
                    <a:pt x="401" y="14878"/>
                  </a:lnTo>
                  <a:cubicBezTo>
                    <a:pt x="401" y="14878"/>
                    <a:pt x="401" y="14878"/>
                    <a:pt x="401" y="14878"/>
                  </a:cubicBezTo>
                  <a:cubicBezTo>
                    <a:pt x="510" y="14878"/>
                    <a:pt x="13192" y="9290"/>
                    <a:pt x="18247" y="3403"/>
                  </a:cubicBezTo>
                  <a:lnTo>
                    <a:pt x="158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5"/>
            <p:cNvSpPr/>
            <p:nvPr/>
          </p:nvSpPr>
          <p:spPr>
            <a:xfrm flipH="1">
              <a:off x="6903613" y="3243460"/>
              <a:ext cx="886531" cy="1156260"/>
            </a:xfrm>
            <a:custGeom>
              <a:rect b="b" l="l" r="r" t="t"/>
              <a:pathLst>
                <a:path extrusionOk="0" h="51338" w="39362">
                  <a:moveTo>
                    <a:pt x="29421" y="1"/>
                  </a:moveTo>
                  <a:lnTo>
                    <a:pt x="5838" y="1402"/>
                  </a:lnTo>
                  <a:lnTo>
                    <a:pt x="0" y="26486"/>
                  </a:lnTo>
                  <a:lnTo>
                    <a:pt x="3102" y="46868"/>
                  </a:lnTo>
                  <a:lnTo>
                    <a:pt x="1501" y="51338"/>
                  </a:lnTo>
                  <a:lnTo>
                    <a:pt x="39161" y="51338"/>
                  </a:lnTo>
                  <a:lnTo>
                    <a:pt x="38161" y="46634"/>
                  </a:lnTo>
                  <a:lnTo>
                    <a:pt x="39195" y="25552"/>
                  </a:lnTo>
                  <a:cubicBezTo>
                    <a:pt x="39361" y="22050"/>
                    <a:pt x="38661" y="18547"/>
                    <a:pt x="37093" y="15445"/>
                  </a:cubicBezTo>
                  <a:lnTo>
                    <a:pt x="294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5"/>
            <p:cNvSpPr/>
            <p:nvPr/>
          </p:nvSpPr>
          <p:spPr>
            <a:xfrm flipH="1">
              <a:off x="7162802" y="3245713"/>
              <a:ext cx="466576" cy="319324"/>
            </a:xfrm>
            <a:custGeom>
              <a:rect b="b" l="l" r="r" t="t"/>
              <a:pathLst>
                <a:path extrusionOk="0" h="14178" w="20716">
                  <a:moveTo>
                    <a:pt x="20715" y="1"/>
                  </a:moveTo>
                  <a:lnTo>
                    <a:pt x="0" y="1235"/>
                  </a:lnTo>
                  <a:lnTo>
                    <a:pt x="12042" y="14178"/>
                  </a:lnTo>
                  <a:lnTo>
                    <a:pt x="207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5"/>
            <p:cNvSpPr/>
            <p:nvPr/>
          </p:nvSpPr>
          <p:spPr>
            <a:xfrm flipH="1">
              <a:off x="6820978" y="3914361"/>
              <a:ext cx="23" cy="23"/>
            </a:xfrm>
            <a:custGeom>
              <a:rect b="b" l="l" r="r" t="t"/>
              <a:pathLst>
                <a:path extrusionOk="0" fill="none" h="1" w="1">
                  <a:moveTo>
                    <a:pt x="1" y="1"/>
                  </a:moveTo>
                  <a:close/>
                </a:path>
              </a:pathLst>
            </a:custGeom>
            <a:noFill/>
            <a:ln cap="flat" cmpd="sng" w="6675">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5"/>
            <p:cNvSpPr/>
            <p:nvPr/>
          </p:nvSpPr>
          <p:spPr>
            <a:xfrm>
              <a:off x="5226742" y="2703059"/>
              <a:ext cx="833963" cy="1374886"/>
            </a:xfrm>
            <a:custGeom>
              <a:rect b="b" l="l" r="r" t="t"/>
              <a:pathLst>
                <a:path extrusionOk="0" h="61045" w="37028">
                  <a:moveTo>
                    <a:pt x="5004" y="1"/>
                  </a:moveTo>
                  <a:cubicBezTo>
                    <a:pt x="2236" y="1"/>
                    <a:pt x="1" y="2203"/>
                    <a:pt x="1" y="5005"/>
                  </a:cubicBezTo>
                  <a:lnTo>
                    <a:pt x="1" y="56041"/>
                  </a:lnTo>
                  <a:cubicBezTo>
                    <a:pt x="1" y="58810"/>
                    <a:pt x="2202" y="61045"/>
                    <a:pt x="5004" y="61045"/>
                  </a:cubicBezTo>
                  <a:lnTo>
                    <a:pt x="31957" y="61045"/>
                  </a:lnTo>
                  <a:cubicBezTo>
                    <a:pt x="34759" y="61045"/>
                    <a:pt x="37027" y="58810"/>
                    <a:pt x="36960" y="56041"/>
                  </a:cubicBezTo>
                  <a:lnTo>
                    <a:pt x="36960" y="5005"/>
                  </a:lnTo>
                  <a:cubicBezTo>
                    <a:pt x="36960" y="2269"/>
                    <a:pt x="34759" y="1"/>
                    <a:pt x="31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4" name="Google Shape;3624;p85"/>
            <p:cNvGrpSpPr/>
            <p:nvPr/>
          </p:nvGrpSpPr>
          <p:grpSpPr>
            <a:xfrm flipH="1">
              <a:off x="3814997" y="3827069"/>
              <a:ext cx="1021756" cy="332094"/>
              <a:chOff x="9165713" y="3174931"/>
              <a:chExt cx="1021756" cy="332094"/>
            </a:xfrm>
          </p:grpSpPr>
          <p:sp>
            <p:nvSpPr>
              <p:cNvPr id="3625" name="Google Shape;3625;p85"/>
              <p:cNvSpPr/>
              <p:nvPr/>
            </p:nvSpPr>
            <p:spPr>
              <a:xfrm flipH="1">
                <a:off x="9184497" y="32230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5"/>
              <p:cNvSpPr/>
              <p:nvPr/>
            </p:nvSpPr>
            <p:spPr>
              <a:xfrm flipH="1">
                <a:off x="9165713" y="31749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5"/>
              <p:cNvSpPr/>
              <p:nvPr/>
            </p:nvSpPr>
            <p:spPr>
              <a:xfrm>
                <a:off x="9309947" y="32228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5"/>
              <p:cNvSpPr/>
              <p:nvPr/>
            </p:nvSpPr>
            <p:spPr>
              <a:xfrm>
                <a:off x="9581929" y="32234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5"/>
              <p:cNvSpPr/>
              <p:nvPr/>
            </p:nvSpPr>
            <p:spPr>
              <a:xfrm>
                <a:off x="9855397" y="32226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85"/>
            <p:cNvSpPr/>
            <p:nvPr/>
          </p:nvSpPr>
          <p:spPr>
            <a:xfrm flipH="1">
              <a:off x="5612495" y="2857090"/>
              <a:ext cx="358378" cy="773085"/>
            </a:xfrm>
            <a:custGeom>
              <a:rect b="b" l="l" r="r" t="t"/>
              <a:pathLst>
                <a:path extrusionOk="0" h="34325" w="15912">
                  <a:moveTo>
                    <a:pt x="5338" y="0"/>
                  </a:moveTo>
                  <a:cubicBezTo>
                    <a:pt x="2369" y="0"/>
                    <a:pt x="1" y="2369"/>
                    <a:pt x="1" y="5337"/>
                  </a:cubicBezTo>
                  <a:lnTo>
                    <a:pt x="1" y="28988"/>
                  </a:lnTo>
                  <a:cubicBezTo>
                    <a:pt x="1" y="31956"/>
                    <a:pt x="2369" y="34325"/>
                    <a:pt x="5338" y="34325"/>
                  </a:cubicBezTo>
                  <a:lnTo>
                    <a:pt x="10575" y="34325"/>
                  </a:lnTo>
                  <a:cubicBezTo>
                    <a:pt x="13544" y="34325"/>
                    <a:pt x="15912" y="31956"/>
                    <a:pt x="15912" y="28988"/>
                  </a:cubicBezTo>
                  <a:lnTo>
                    <a:pt x="15912" y="5337"/>
                  </a:lnTo>
                  <a:cubicBezTo>
                    <a:pt x="15912" y="2369"/>
                    <a:pt x="13544" y="0"/>
                    <a:pt x="105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5"/>
            <p:cNvSpPr/>
            <p:nvPr/>
          </p:nvSpPr>
          <p:spPr>
            <a:xfrm flipH="1">
              <a:off x="5315739" y="2857090"/>
              <a:ext cx="240428" cy="341847"/>
            </a:xfrm>
            <a:custGeom>
              <a:rect b="b" l="l" r="r" t="t"/>
              <a:pathLst>
                <a:path extrusionOk="0" h="15178" w="10675">
                  <a:moveTo>
                    <a:pt x="5338" y="0"/>
                  </a:moveTo>
                  <a:cubicBezTo>
                    <a:pt x="2402" y="0"/>
                    <a:pt x="1" y="2369"/>
                    <a:pt x="1" y="5337"/>
                  </a:cubicBezTo>
                  <a:lnTo>
                    <a:pt x="1" y="9841"/>
                  </a:lnTo>
                  <a:cubicBezTo>
                    <a:pt x="1" y="12809"/>
                    <a:pt x="2402" y="15178"/>
                    <a:pt x="5338" y="15178"/>
                  </a:cubicBezTo>
                  <a:cubicBezTo>
                    <a:pt x="8307" y="15178"/>
                    <a:pt x="10675" y="12809"/>
                    <a:pt x="10675" y="9841"/>
                  </a:cubicBezTo>
                  <a:lnTo>
                    <a:pt x="10675" y="5337"/>
                  </a:lnTo>
                  <a:cubicBezTo>
                    <a:pt x="10675" y="2369"/>
                    <a:pt x="8307" y="0"/>
                    <a:pt x="5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5"/>
            <p:cNvSpPr/>
            <p:nvPr/>
          </p:nvSpPr>
          <p:spPr>
            <a:xfrm flipH="1">
              <a:off x="5315739" y="3263531"/>
              <a:ext cx="240428" cy="366644"/>
            </a:xfrm>
            <a:custGeom>
              <a:rect b="b" l="l" r="r" t="t"/>
              <a:pathLst>
                <a:path extrusionOk="0" h="16279" w="10675">
                  <a:moveTo>
                    <a:pt x="5338" y="0"/>
                  </a:moveTo>
                  <a:cubicBezTo>
                    <a:pt x="2402" y="0"/>
                    <a:pt x="1" y="2402"/>
                    <a:pt x="1" y="5338"/>
                  </a:cubicBezTo>
                  <a:lnTo>
                    <a:pt x="1" y="10942"/>
                  </a:lnTo>
                  <a:cubicBezTo>
                    <a:pt x="1" y="13910"/>
                    <a:pt x="2402" y="16279"/>
                    <a:pt x="5338" y="16279"/>
                  </a:cubicBezTo>
                  <a:cubicBezTo>
                    <a:pt x="8307" y="16279"/>
                    <a:pt x="10675" y="13910"/>
                    <a:pt x="10675" y="10942"/>
                  </a:cubicBezTo>
                  <a:lnTo>
                    <a:pt x="10675" y="5338"/>
                  </a:lnTo>
                  <a:cubicBezTo>
                    <a:pt x="10675" y="2402"/>
                    <a:pt x="8307" y="0"/>
                    <a:pt x="53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5"/>
            <p:cNvSpPr/>
            <p:nvPr/>
          </p:nvSpPr>
          <p:spPr>
            <a:xfrm flipH="1">
              <a:off x="5314230" y="3709049"/>
              <a:ext cx="656643" cy="57860"/>
            </a:xfrm>
            <a:custGeom>
              <a:rect b="b" l="l" r="r" t="t"/>
              <a:pathLst>
                <a:path extrusionOk="0" h="2569" w="29155">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5"/>
            <p:cNvSpPr/>
            <p:nvPr/>
          </p:nvSpPr>
          <p:spPr>
            <a:xfrm flipH="1">
              <a:off x="5314230" y="3799206"/>
              <a:ext cx="656643" cy="57860"/>
            </a:xfrm>
            <a:custGeom>
              <a:rect b="b" l="l" r="r" t="t"/>
              <a:pathLst>
                <a:path extrusionOk="0" h="2569" w="29155">
                  <a:moveTo>
                    <a:pt x="1301" y="0"/>
                  </a:moveTo>
                  <a:cubicBezTo>
                    <a:pt x="568" y="0"/>
                    <a:pt x="1" y="567"/>
                    <a:pt x="1" y="1268"/>
                  </a:cubicBezTo>
                  <a:cubicBezTo>
                    <a:pt x="1" y="2002"/>
                    <a:pt x="568" y="2569"/>
                    <a:pt x="1301" y="2569"/>
                  </a:cubicBezTo>
                  <a:lnTo>
                    <a:pt x="27854" y="2569"/>
                  </a:lnTo>
                  <a:cubicBezTo>
                    <a:pt x="28521" y="2569"/>
                    <a:pt x="29088" y="2002"/>
                    <a:pt x="29155" y="1268"/>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5"/>
            <p:cNvSpPr/>
            <p:nvPr/>
          </p:nvSpPr>
          <p:spPr>
            <a:xfrm flipH="1">
              <a:off x="5314230" y="3889364"/>
              <a:ext cx="656643" cy="57860"/>
            </a:xfrm>
            <a:custGeom>
              <a:rect b="b" l="l" r="r" t="t"/>
              <a:pathLst>
                <a:path extrusionOk="0" h="2569" w="29155">
                  <a:moveTo>
                    <a:pt x="1301" y="0"/>
                  </a:moveTo>
                  <a:cubicBezTo>
                    <a:pt x="568" y="0"/>
                    <a:pt x="1" y="567"/>
                    <a:pt x="1" y="1301"/>
                  </a:cubicBezTo>
                  <a:cubicBezTo>
                    <a:pt x="1" y="2001"/>
                    <a:pt x="568" y="2569"/>
                    <a:pt x="1301" y="2569"/>
                  </a:cubicBezTo>
                  <a:lnTo>
                    <a:pt x="27854" y="2569"/>
                  </a:lnTo>
                  <a:cubicBezTo>
                    <a:pt x="28521" y="2569"/>
                    <a:pt x="29088" y="2001"/>
                    <a:pt x="29155" y="1301"/>
                  </a:cubicBezTo>
                  <a:cubicBezTo>
                    <a:pt x="29155" y="567"/>
                    <a:pt x="28554" y="0"/>
                    <a:pt x="27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5"/>
            <p:cNvSpPr/>
            <p:nvPr/>
          </p:nvSpPr>
          <p:spPr>
            <a:xfrm flipH="1">
              <a:off x="6926902" y="4223887"/>
              <a:ext cx="804661" cy="27072"/>
            </a:xfrm>
            <a:custGeom>
              <a:rect b="b" l="l" r="r" t="t"/>
              <a:pathLst>
                <a:path extrusionOk="0" h="1202" w="35727">
                  <a:moveTo>
                    <a:pt x="1" y="1"/>
                  </a:moveTo>
                  <a:lnTo>
                    <a:pt x="201" y="1202"/>
                  </a:lnTo>
                  <a:lnTo>
                    <a:pt x="35693" y="1202"/>
                  </a:lnTo>
                  <a:lnTo>
                    <a:pt x="357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5"/>
            <p:cNvSpPr/>
            <p:nvPr/>
          </p:nvSpPr>
          <p:spPr>
            <a:xfrm flipH="1">
              <a:off x="6918636" y="4065374"/>
              <a:ext cx="836215" cy="27072"/>
            </a:xfrm>
            <a:custGeom>
              <a:rect b="b" l="l" r="r" t="t"/>
              <a:pathLst>
                <a:path extrusionOk="0" h="1202" w="37128">
                  <a:moveTo>
                    <a:pt x="1" y="1"/>
                  </a:moveTo>
                  <a:lnTo>
                    <a:pt x="168" y="1201"/>
                  </a:lnTo>
                  <a:lnTo>
                    <a:pt x="37061" y="1201"/>
                  </a:lnTo>
                  <a:lnTo>
                    <a:pt x="371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5"/>
            <p:cNvSpPr/>
            <p:nvPr/>
          </p:nvSpPr>
          <p:spPr>
            <a:xfrm flipH="1">
              <a:off x="6911136" y="3906861"/>
              <a:ext cx="868490" cy="27072"/>
            </a:xfrm>
            <a:custGeom>
              <a:rect b="b" l="l" r="r" t="t"/>
              <a:pathLst>
                <a:path extrusionOk="0" h="1202" w="38561">
                  <a:moveTo>
                    <a:pt x="0" y="0"/>
                  </a:moveTo>
                  <a:lnTo>
                    <a:pt x="167" y="1201"/>
                  </a:lnTo>
                  <a:lnTo>
                    <a:pt x="38528" y="1201"/>
                  </a:lnTo>
                  <a:lnTo>
                    <a:pt x="385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5"/>
            <p:cNvSpPr/>
            <p:nvPr/>
          </p:nvSpPr>
          <p:spPr>
            <a:xfrm flipH="1">
              <a:off x="6923906" y="3747582"/>
              <a:ext cx="851215" cy="27815"/>
            </a:xfrm>
            <a:custGeom>
              <a:rect b="b" l="l" r="r" t="t"/>
              <a:pathLst>
                <a:path extrusionOk="0" h="1235" w="37794">
                  <a:moveTo>
                    <a:pt x="300" y="1"/>
                  </a:moveTo>
                  <a:lnTo>
                    <a:pt x="0" y="1235"/>
                  </a:lnTo>
                  <a:lnTo>
                    <a:pt x="37694" y="1235"/>
                  </a:lnTo>
                  <a:lnTo>
                    <a:pt x="377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5"/>
            <p:cNvSpPr/>
            <p:nvPr/>
          </p:nvSpPr>
          <p:spPr>
            <a:xfrm flipH="1">
              <a:off x="6941924" y="3589068"/>
              <a:ext cx="795630" cy="27050"/>
            </a:xfrm>
            <a:custGeom>
              <a:rect b="b" l="l" r="r" t="t"/>
              <a:pathLst>
                <a:path extrusionOk="0" h="1201" w="35326">
                  <a:moveTo>
                    <a:pt x="300" y="0"/>
                  </a:moveTo>
                  <a:lnTo>
                    <a:pt x="0" y="1201"/>
                  </a:lnTo>
                  <a:lnTo>
                    <a:pt x="35325" y="1201"/>
                  </a:lnTo>
                  <a:lnTo>
                    <a:pt x="347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5"/>
            <p:cNvSpPr/>
            <p:nvPr/>
          </p:nvSpPr>
          <p:spPr>
            <a:xfrm flipH="1">
              <a:off x="7020820" y="3430532"/>
              <a:ext cx="679932" cy="27072"/>
            </a:xfrm>
            <a:custGeom>
              <a:rect b="b" l="l" r="r" t="t"/>
              <a:pathLst>
                <a:path extrusionOk="0" h="1202" w="30189">
                  <a:moveTo>
                    <a:pt x="301" y="1"/>
                  </a:moveTo>
                  <a:lnTo>
                    <a:pt x="1" y="1202"/>
                  </a:lnTo>
                  <a:lnTo>
                    <a:pt x="30189" y="1202"/>
                  </a:lnTo>
                  <a:lnTo>
                    <a:pt x="296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5"/>
            <p:cNvSpPr/>
            <p:nvPr/>
          </p:nvSpPr>
          <p:spPr>
            <a:xfrm flipH="1">
              <a:off x="7204874" y="3012830"/>
              <a:ext cx="388446" cy="490608"/>
            </a:xfrm>
            <a:custGeom>
              <a:rect b="b" l="l" r="r" t="t"/>
              <a:pathLst>
                <a:path extrusionOk="0" h="21783" w="17247">
                  <a:moveTo>
                    <a:pt x="3370" y="0"/>
                  </a:moveTo>
                  <a:cubicBezTo>
                    <a:pt x="3069" y="3770"/>
                    <a:pt x="2736" y="7539"/>
                    <a:pt x="2436" y="11342"/>
                  </a:cubicBezTo>
                  <a:cubicBezTo>
                    <a:pt x="2176" y="11404"/>
                    <a:pt x="1923" y="11421"/>
                    <a:pt x="1673" y="11421"/>
                  </a:cubicBezTo>
                  <a:cubicBezTo>
                    <a:pt x="1369" y="11421"/>
                    <a:pt x="1068" y="11396"/>
                    <a:pt x="763" y="11396"/>
                  </a:cubicBezTo>
                  <a:cubicBezTo>
                    <a:pt x="513" y="11396"/>
                    <a:pt x="260" y="11413"/>
                    <a:pt x="1" y="11475"/>
                  </a:cubicBezTo>
                  <a:cubicBezTo>
                    <a:pt x="3370" y="14777"/>
                    <a:pt x="6739" y="18480"/>
                    <a:pt x="10175" y="21782"/>
                  </a:cubicBezTo>
                  <a:cubicBezTo>
                    <a:pt x="12443" y="18080"/>
                    <a:pt x="14945" y="14144"/>
                    <a:pt x="17246" y="10441"/>
                  </a:cubicBezTo>
                  <a:lnTo>
                    <a:pt x="17246" y="10441"/>
                  </a:lnTo>
                  <a:lnTo>
                    <a:pt x="14177" y="10708"/>
                  </a:lnTo>
                  <a:cubicBezTo>
                    <a:pt x="13377" y="7606"/>
                    <a:pt x="12576" y="4503"/>
                    <a:pt x="11842" y="1401"/>
                  </a:cubicBezTo>
                  <a:cubicBezTo>
                    <a:pt x="10957" y="1628"/>
                    <a:pt x="10054" y="1750"/>
                    <a:pt x="9141" y="1750"/>
                  </a:cubicBezTo>
                  <a:cubicBezTo>
                    <a:pt x="7235" y="1750"/>
                    <a:pt x="5287" y="1218"/>
                    <a:pt x="3370"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5"/>
            <p:cNvSpPr/>
            <p:nvPr/>
          </p:nvSpPr>
          <p:spPr>
            <a:xfrm flipH="1">
              <a:off x="7287532" y="3012830"/>
              <a:ext cx="234414" cy="200946"/>
            </a:xfrm>
            <a:custGeom>
              <a:rect b="b" l="l" r="r" t="t"/>
              <a:pathLst>
                <a:path extrusionOk="0" h="8922" w="10408">
                  <a:moveTo>
                    <a:pt x="234" y="0"/>
                  </a:moveTo>
                  <a:cubicBezTo>
                    <a:pt x="167" y="1068"/>
                    <a:pt x="67" y="2202"/>
                    <a:pt x="1" y="3269"/>
                  </a:cubicBezTo>
                  <a:cubicBezTo>
                    <a:pt x="1602" y="5904"/>
                    <a:pt x="4237" y="7939"/>
                    <a:pt x="7239" y="8706"/>
                  </a:cubicBezTo>
                  <a:cubicBezTo>
                    <a:pt x="7670" y="8836"/>
                    <a:pt x="8157" y="8922"/>
                    <a:pt x="8641" y="8922"/>
                  </a:cubicBezTo>
                  <a:cubicBezTo>
                    <a:pt x="9280" y="8922"/>
                    <a:pt x="9914" y="8772"/>
                    <a:pt x="10408" y="8373"/>
                  </a:cubicBezTo>
                  <a:cubicBezTo>
                    <a:pt x="9841" y="6038"/>
                    <a:pt x="9240" y="3703"/>
                    <a:pt x="8673" y="1401"/>
                  </a:cubicBezTo>
                  <a:cubicBezTo>
                    <a:pt x="7797" y="1631"/>
                    <a:pt x="6891" y="1757"/>
                    <a:pt x="5970" y="1757"/>
                  </a:cubicBezTo>
                  <a:cubicBezTo>
                    <a:pt x="4087" y="1757"/>
                    <a:pt x="2138" y="1232"/>
                    <a:pt x="234"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5"/>
            <p:cNvSpPr/>
            <p:nvPr/>
          </p:nvSpPr>
          <p:spPr>
            <a:xfrm flipH="1">
              <a:off x="7205640" y="3047380"/>
              <a:ext cx="326824" cy="323829"/>
            </a:xfrm>
            <a:custGeom>
              <a:rect b="b" l="l" r="r" t="t"/>
              <a:pathLst>
                <a:path extrusionOk="0" h="14378" w="14511">
                  <a:moveTo>
                    <a:pt x="534" y="1"/>
                  </a:moveTo>
                  <a:cubicBezTo>
                    <a:pt x="367" y="2236"/>
                    <a:pt x="167" y="4437"/>
                    <a:pt x="1" y="6705"/>
                  </a:cubicBezTo>
                  <a:cubicBezTo>
                    <a:pt x="1635" y="10074"/>
                    <a:pt x="4804" y="13577"/>
                    <a:pt x="11142" y="14378"/>
                  </a:cubicBezTo>
                  <a:cubicBezTo>
                    <a:pt x="12309" y="12543"/>
                    <a:pt x="13410" y="10708"/>
                    <a:pt x="14511" y="8974"/>
                  </a:cubicBezTo>
                  <a:lnTo>
                    <a:pt x="14511" y="8974"/>
                  </a:lnTo>
                  <a:lnTo>
                    <a:pt x="11409" y="9207"/>
                  </a:lnTo>
                  <a:cubicBezTo>
                    <a:pt x="10608" y="6172"/>
                    <a:pt x="9874" y="3136"/>
                    <a:pt x="9074" y="67"/>
                  </a:cubicBezTo>
                  <a:lnTo>
                    <a:pt x="8407" y="67"/>
                  </a:lnTo>
                  <a:cubicBezTo>
                    <a:pt x="7834" y="160"/>
                    <a:pt x="7232" y="210"/>
                    <a:pt x="6609" y="210"/>
                  </a:cubicBezTo>
                  <a:cubicBezTo>
                    <a:pt x="5888" y="210"/>
                    <a:pt x="5139" y="144"/>
                    <a:pt x="437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5"/>
            <p:cNvSpPr/>
            <p:nvPr/>
          </p:nvSpPr>
          <p:spPr>
            <a:xfrm flipH="1">
              <a:off x="7602306" y="2933258"/>
              <a:ext cx="125495" cy="165991"/>
            </a:xfrm>
            <a:custGeom>
              <a:rect b="b" l="l" r="r" t="t"/>
              <a:pathLst>
                <a:path extrusionOk="0" h="7370" w="5572">
                  <a:moveTo>
                    <a:pt x="2005" y="0"/>
                  </a:moveTo>
                  <a:cubicBezTo>
                    <a:pt x="1451" y="0"/>
                    <a:pt x="942" y="98"/>
                    <a:pt x="668" y="331"/>
                  </a:cubicBezTo>
                  <a:cubicBezTo>
                    <a:pt x="1" y="865"/>
                    <a:pt x="2402" y="3767"/>
                    <a:pt x="2469" y="4767"/>
                  </a:cubicBezTo>
                  <a:cubicBezTo>
                    <a:pt x="2536" y="5735"/>
                    <a:pt x="2102" y="6735"/>
                    <a:pt x="1402" y="7369"/>
                  </a:cubicBezTo>
                  <a:cubicBezTo>
                    <a:pt x="2469" y="7369"/>
                    <a:pt x="3870" y="6802"/>
                    <a:pt x="4571" y="6068"/>
                  </a:cubicBezTo>
                  <a:cubicBezTo>
                    <a:pt x="5271" y="5301"/>
                    <a:pt x="5571" y="4267"/>
                    <a:pt x="5505" y="3233"/>
                  </a:cubicBezTo>
                  <a:cubicBezTo>
                    <a:pt x="5405" y="2332"/>
                    <a:pt x="4837" y="965"/>
                    <a:pt x="4104" y="498"/>
                  </a:cubicBezTo>
                  <a:cubicBezTo>
                    <a:pt x="3690" y="203"/>
                    <a:pt x="2802" y="0"/>
                    <a:pt x="20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5"/>
            <p:cNvSpPr/>
            <p:nvPr/>
          </p:nvSpPr>
          <p:spPr>
            <a:xfrm flipH="1">
              <a:off x="7497126" y="2958799"/>
              <a:ext cx="154031" cy="165248"/>
            </a:xfrm>
            <a:custGeom>
              <a:rect b="b" l="l" r="r" t="t"/>
              <a:pathLst>
                <a:path extrusionOk="0" h="7337" w="6839">
                  <a:moveTo>
                    <a:pt x="4385" y="0"/>
                  </a:moveTo>
                  <a:cubicBezTo>
                    <a:pt x="3404" y="0"/>
                    <a:pt x="2313" y="203"/>
                    <a:pt x="1801" y="498"/>
                  </a:cubicBezTo>
                  <a:cubicBezTo>
                    <a:pt x="934" y="965"/>
                    <a:pt x="200" y="2332"/>
                    <a:pt x="134" y="3200"/>
                  </a:cubicBezTo>
                  <a:cubicBezTo>
                    <a:pt x="0" y="4267"/>
                    <a:pt x="367" y="5301"/>
                    <a:pt x="1268" y="6035"/>
                  </a:cubicBezTo>
                  <a:cubicBezTo>
                    <a:pt x="2135" y="6802"/>
                    <a:pt x="3836" y="7336"/>
                    <a:pt x="5137" y="7336"/>
                  </a:cubicBezTo>
                  <a:cubicBezTo>
                    <a:pt x="4270" y="6702"/>
                    <a:pt x="3769" y="5735"/>
                    <a:pt x="3836" y="4768"/>
                  </a:cubicBezTo>
                  <a:cubicBezTo>
                    <a:pt x="3870" y="3800"/>
                    <a:pt x="6838" y="831"/>
                    <a:pt x="6038" y="331"/>
                  </a:cubicBezTo>
                  <a:cubicBezTo>
                    <a:pt x="5696" y="98"/>
                    <a:pt x="5067" y="0"/>
                    <a:pt x="43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5"/>
            <p:cNvSpPr/>
            <p:nvPr/>
          </p:nvSpPr>
          <p:spPr>
            <a:xfrm flipH="1">
              <a:off x="7216158" y="2551524"/>
              <a:ext cx="507882" cy="564256"/>
            </a:xfrm>
            <a:custGeom>
              <a:rect b="b" l="l" r="r" t="t"/>
              <a:pathLst>
                <a:path extrusionOk="0" h="25053" w="22550">
                  <a:moveTo>
                    <a:pt x="12176" y="1"/>
                  </a:moveTo>
                  <a:cubicBezTo>
                    <a:pt x="9441" y="34"/>
                    <a:pt x="6705" y="501"/>
                    <a:pt x="4437" y="1969"/>
                  </a:cubicBezTo>
                  <a:cubicBezTo>
                    <a:pt x="2202" y="3403"/>
                    <a:pt x="1068" y="6005"/>
                    <a:pt x="801" y="7573"/>
                  </a:cubicBezTo>
                  <a:cubicBezTo>
                    <a:pt x="0" y="11843"/>
                    <a:pt x="2569" y="15612"/>
                    <a:pt x="3970" y="19748"/>
                  </a:cubicBezTo>
                  <a:cubicBezTo>
                    <a:pt x="5504" y="24318"/>
                    <a:pt x="6505" y="25052"/>
                    <a:pt x="15378" y="25052"/>
                  </a:cubicBezTo>
                  <a:cubicBezTo>
                    <a:pt x="17880" y="25052"/>
                    <a:pt x="20649" y="24185"/>
                    <a:pt x="21749" y="21983"/>
                  </a:cubicBezTo>
                  <a:cubicBezTo>
                    <a:pt x="22350" y="20849"/>
                    <a:pt x="22416" y="19515"/>
                    <a:pt x="22483" y="18247"/>
                  </a:cubicBezTo>
                  <a:cubicBezTo>
                    <a:pt x="22550" y="15512"/>
                    <a:pt x="22517" y="12710"/>
                    <a:pt x="22350" y="9975"/>
                  </a:cubicBezTo>
                  <a:cubicBezTo>
                    <a:pt x="22183" y="7473"/>
                    <a:pt x="21849" y="4738"/>
                    <a:pt x="20215" y="2836"/>
                  </a:cubicBezTo>
                  <a:cubicBezTo>
                    <a:pt x="18314" y="568"/>
                    <a:pt x="15078" y="1"/>
                    <a:pt x="12176"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5"/>
            <p:cNvSpPr/>
            <p:nvPr/>
          </p:nvSpPr>
          <p:spPr>
            <a:xfrm flipH="1">
              <a:off x="7446789" y="2817853"/>
              <a:ext cx="156306" cy="142973"/>
            </a:xfrm>
            <a:custGeom>
              <a:rect b="b" l="l" r="r" t="t"/>
              <a:pathLst>
                <a:path extrusionOk="0" h="6348" w="6940">
                  <a:moveTo>
                    <a:pt x="3470" y="1"/>
                  </a:moveTo>
                  <a:cubicBezTo>
                    <a:pt x="2661" y="1"/>
                    <a:pt x="1852" y="318"/>
                    <a:pt x="1235" y="952"/>
                  </a:cubicBezTo>
                  <a:cubicBezTo>
                    <a:pt x="1" y="2186"/>
                    <a:pt x="1" y="4187"/>
                    <a:pt x="1235" y="5422"/>
                  </a:cubicBezTo>
                  <a:cubicBezTo>
                    <a:pt x="1852" y="6039"/>
                    <a:pt x="2661" y="6347"/>
                    <a:pt x="3470" y="6347"/>
                  </a:cubicBezTo>
                  <a:cubicBezTo>
                    <a:pt x="4279" y="6347"/>
                    <a:pt x="5088" y="6039"/>
                    <a:pt x="5705" y="5422"/>
                  </a:cubicBezTo>
                  <a:cubicBezTo>
                    <a:pt x="6939" y="4187"/>
                    <a:pt x="6939" y="2186"/>
                    <a:pt x="5705" y="952"/>
                  </a:cubicBezTo>
                  <a:cubicBezTo>
                    <a:pt x="5088" y="318"/>
                    <a:pt x="4279" y="1"/>
                    <a:pt x="347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5"/>
            <p:cNvSpPr/>
            <p:nvPr/>
          </p:nvSpPr>
          <p:spPr>
            <a:xfrm flipH="1">
              <a:off x="7216901" y="2815983"/>
              <a:ext cx="83423" cy="142027"/>
            </a:xfrm>
            <a:custGeom>
              <a:rect b="b" l="l" r="r" t="t"/>
              <a:pathLst>
                <a:path extrusionOk="0" h="6306" w="3704">
                  <a:moveTo>
                    <a:pt x="3103" y="1"/>
                  </a:moveTo>
                  <a:cubicBezTo>
                    <a:pt x="1402" y="1"/>
                    <a:pt x="1" y="1435"/>
                    <a:pt x="1" y="3136"/>
                  </a:cubicBezTo>
                  <a:cubicBezTo>
                    <a:pt x="1" y="4904"/>
                    <a:pt x="1402" y="6305"/>
                    <a:pt x="3170" y="6305"/>
                  </a:cubicBezTo>
                  <a:cubicBezTo>
                    <a:pt x="3337" y="6305"/>
                    <a:pt x="3503" y="6305"/>
                    <a:pt x="3637" y="6272"/>
                  </a:cubicBezTo>
                  <a:cubicBezTo>
                    <a:pt x="3704" y="4170"/>
                    <a:pt x="3704" y="2135"/>
                    <a:pt x="3603" y="67"/>
                  </a:cubicBezTo>
                  <a:cubicBezTo>
                    <a:pt x="3437" y="1"/>
                    <a:pt x="3270" y="1"/>
                    <a:pt x="3103"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5"/>
            <p:cNvSpPr/>
            <p:nvPr/>
          </p:nvSpPr>
          <p:spPr>
            <a:xfrm flipH="1">
              <a:off x="7211631" y="2420804"/>
              <a:ext cx="501891" cy="186351"/>
            </a:xfrm>
            <a:custGeom>
              <a:rect b="b" l="l" r="r" t="t"/>
              <a:pathLst>
                <a:path extrusionOk="0" h="8274" w="22284">
                  <a:moveTo>
                    <a:pt x="22283" y="1"/>
                  </a:moveTo>
                  <a:cubicBezTo>
                    <a:pt x="21015" y="1769"/>
                    <a:pt x="18747" y="2603"/>
                    <a:pt x="16579" y="2803"/>
                  </a:cubicBezTo>
                  <a:cubicBezTo>
                    <a:pt x="16135" y="2844"/>
                    <a:pt x="15689" y="2861"/>
                    <a:pt x="15243" y="2861"/>
                  </a:cubicBezTo>
                  <a:cubicBezTo>
                    <a:pt x="13510" y="2861"/>
                    <a:pt x="11765" y="2602"/>
                    <a:pt x="10041" y="2469"/>
                  </a:cubicBezTo>
                  <a:cubicBezTo>
                    <a:pt x="9389" y="2419"/>
                    <a:pt x="8727" y="2384"/>
                    <a:pt x="8067" y="2384"/>
                  </a:cubicBezTo>
                  <a:cubicBezTo>
                    <a:pt x="6532" y="2384"/>
                    <a:pt x="5002" y="2573"/>
                    <a:pt x="3603" y="3203"/>
                  </a:cubicBezTo>
                  <a:cubicBezTo>
                    <a:pt x="1668" y="4104"/>
                    <a:pt x="0" y="6105"/>
                    <a:pt x="67" y="8273"/>
                  </a:cubicBezTo>
                  <a:cubicBezTo>
                    <a:pt x="5738" y="7339"/>
                    <a:pt x="9674" y="7539"/>
                    <a:pt x="13377" y="6605"/>
                  </a:cubicBezTo>
                  <a:cubicBezTo>
                    <a:pt x="17079" y="5705"/>
                    <a:pt x="20682" y="3470"/>
                    <a:pt x="22283" y="1"/>
                  </a:cubicBezTo>
                  <a:close/>
                </a:path>
              </a:pathLst>
            </a:custGeom>
            <a:solidFill>
              <a:srgbClr val="0906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5"/>
            <p:cNvSpPr/>
            <p:nvPr/>
          </p:nvSpPr>
          <p:spPr>
            <a:xfrm flipH="1">
              <a:off x="7114717" y="2487853"/>
              <a:ext cx="413243" cy="222680"/>
            </a:xfrm>
            <a:custGeom>
              <a:rect b="b" l="l" r="r" t="t"/>
              <a:pathLst>
                <a:path extrusionOk="0" h="9887" w="18348">
                  <a:moveTo>
                    <a:pt x="9416" y="1"/>
                  </a:moveTo>
                  <a:cubicBezTo>
                    <a:pt x="7989" y="1"/>
                    <a:pt x="6548" y="233"/>
                    <a:pt x="5171" y="626"/>
                  </a:cubicBezTo>
                  <a:cubicBezTo>
                    <a:pt x="4137" y="893"/>
                    <a:pt x="2002" y="793"/>
                    <a:pt x="1" y="1293"/>
                  </a:cubicBezTo>
                  <a:cubicBezTo>
                    <a:pt x="1001" y="3895"/>
                    <a:pt x="3303" y="5963"/>
                    <a:pt x="5938" y="7298"/>
                  </a:cubicBezTo>
                  <a:cubicBezTo>
                    <a:pt x="8540" y="8632"/>
                    <a:pt x="11509" y="9232"/>
                    <a:pt x="14444" y="9733"/>
                  </a:cubicBezTo>
                  <a:cubicBezTo>
                    <a:pt x="14800" y="9816"/>
                    <a:pt x="15181" y="9887"/>
                    <a:pt x="15556" y="9887"/>
                  </a:cubicBezTo>
                  <a:cubicBezTo>
                    <a:pt x="15779" y="9887"/>
                    <a:pt x="16000" y="9862"/>
                    <a:pt x="16212" y="9799"/>
                  </a:cubicBezTo>
                  <a:cubicBezTo>
                    <a:pt x="17313" y="9466"/>
                    <a:pt x="17880" y="8332"/>
                    <a:pt x="18014" y="7298"/>
                  </a:cubicBezTo>
                  <a:cubicBezTo>
                    <a:pt x="18347" y="4629"/>
                    <a:pt x="16346" y="1994"/>
                    <a:pt x="13710" y="826"/>
                  </a:cubicBezTo>
                  <a:cubicBezTo>
                    <a:pt x="12353" y="250"/>
                    <a:pt x="10892" y="1"/>
                    <a:pt x="94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5"/>
            <p:cNvSpPr/>
            <p:nvPr/>
          </p:nvSpPr>
          <p:spPr>
            <a:xfrm flipH="1">
              <a:off x="7586541" y="2552290"/>
              <a:ext cx="275743" cy="360630"/>
            </a:xfrm>
            <a:custGeom>
              <a:rect b="b" l="l" r="r" t="t"/>
              <a:pathLst>
                <a:path extrusionOk="0" h="16012" w="12243">
                  <a:moveTo>
                    <a:pt x="8574" y="0"/>
                  </a:moveTo>
                  <a:lnTo>
                    <a:pt x="8574" y="0"/>
                  </a:lnTo>
                  <a:cubicBezTo>
                    <a:pt x="8507" y="167"/>
                    <a:pt x="8473" y="367"/>
                    <a:pt x="8674" y="467"/>
                  </a:cubicBezTo>
                  <a:cubicBezTo>
                    <a:pt x="5705" y="1301"/>
                    <a:pt x="2469" y="2335"/>
                    <a:pt x="1035" y="4837"/>
                  </a:cubicBezTo>
                  <a:cubicBezTo>
                    <a:pt x="1" y="6705"/>
                    <a:pt x="234" y="9007"/>
                    <a:pt x="1268" y="10941"/>
                  </a:cubicBezTo>
                  <a:cubicBezTo>
                    <a:pt x="2202" y="12843"/>
                    <a:pt x="3803" y="14411"/>
                    <a:pt x="5338" y="16012"/>
                  </a:cubicBezTo>
                  <a:cubicBezTo>
                    <a:pt x="7840" y="13843"/>
                    <a:pt x="10275" y="11408"/>
                    <a:pt x="11242" y="8440"/>
                  </a:cubicBezTo>
                  <a:cubicBezTo>
                    <a:pt x="12243" y="5437"/>
                    <a:pt x="11476" y="1768"/>
                    <a:pt x="8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5"/>
            <p:cNvSpPr/>
            <p:nvPr/>
          </p:nvSpPr>
          <p:spPr>
            <a:xfrm flipH="1">
              <a:off x="7340122" y="2826501"/>
              <a:ext cx="63131" cy="137500"/>
            </a:xfrm>
            <a:custGeom>
              <a:rect b="b" l="l" r="r" t="t"/>
              <a:pathLst>
                <a:path extrusionOk="0" h="6105" w="2803">
                  <a:moveTo>
                    <a:pt x="343" y="1"/>
                  </a:moveTo>
                  <a:cubicBezTo>
                    <a:pt x="276" y="1"/>
                    <a:pt x="201" y="34"/>
                    <a:pt x="134" y="101"/>
                  </a:cubicBezTo>
                  <a:cubicBezTo>
                    <a:pt x="1" y="167"/>
                    <a:pt x="1" y="334"/>
                    <a:pt x="134" y="468"/>
                  </a:cubicBezTo>
                  <a:cubicBezTo>
                    <a:pt x="835" y="1201"/>
                    <a:pt x="1635" y="2002"/>
                    <a:pt x="1969" y="3003"/>
                  </a:cubicBezTo>
                  <a:cubicBezTo>
                    <a:pt x="2269" y="3870"/>
                    <a:pt x="2002" y="5104"/>
                    <a:pt x="1168" y="5538"/>
                  </a:cubicBezTo>
                  <a:cubicBezTo>
                    <a:pt x="1068" y="5638"/>
                    <a:pt x="968" y="5805"/>
                    <a:pt x="1068" y="5938"/>
                  </a:cubicBezTo>
                  <a:cubicBezTo>
                    <a:pt x="1102" y="6038"/>
                    <a:pt x="1235" y="6105"/>
                    <a:pt x="1302" y="6105"/>
                  </a:cubicBezTo>
                  <a:cubicBezTo>
                    <a:pt x="1335" y="6105"/>
                    <a:pt x="1435" y="6038"/>
                    <a:pt x="1435" y="6038"/>
                  </a:cubicBezTo>
                  <a:cubicBezTo>
                    <a:pt x="2603" y="5438"/>
                    <a:pt x="2803" y="3937"/>
                    <a:pt x="2469" y="2836"/>
                  </a:cubicBezTo>
                  <a:cubicBezTo>
                    <a:pt x="2102" y="1702"/>
                    <a:pt x="1269" y="835"/>
                    <a:pt x="501" y="101"/>
                  </a:cubicBezTo>
                  <a:cubicBezTo>
                    <a:pt x="468" y="34"/>
                    <a:pt x="410" y="1"/>
                    <a:pt x="343" y="1"/>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5"/>
            <p:cNvSpPr/>
            <p:nvPr/>
          </p:nvSpPr>
          <p:spPr>
            <a:xfrm flipH="1">
              <a:off x="7322081" y="2972245"/>
              <a:ext cx="157049" cy="87072"/>
            </a:xfrm>
            <a:custGeom>
              <a:rect b="b" l="l" r="r" t="t"/>
              <a:pathLst>
                <a:path extrusionOk="0" h="3866" w="6973">
                  <a:moveTo>
                    <a:pt x="168" y="1"/>
                  </a:moveTo>
                  <a:lnTo>
                    <a:pt x="168" y="1"/>
                  </a:lnTo>
                  <a:cubicBezTo>
                    <a:pt x="1" y="1702"/>
                    <a:pt x="1235" y="3403"/>
                    <a:pt x="2903" y="3804"/>
                  </a:cubicBezTo>
                  <a:cubicBezTo>
                    <a:pt x="3115" y="3845"/>
                    <a:pt x="3330" y="3865"/>
                    <a:pt x="3545" y="3865"/>
                  </a:cubicBezTo>
                  <a:cubicBezTo>
                    <a:pt x="5049" y="3865"/>
                    <a:pt x="6535" y="2891"/>
                    <a:pt x="6973" y="1635"/>
                  </a:cubicBezTo>
                  <a:cubicBezTo>
                    <a:pt x="4771" y="968"/>
                    <a:pt x="2469" y="368"/>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5"/>
            <p:cNvSpPr/>
            <p:nvPr/>
          </p:nvSpPr>
          <p:spPr>
            <a:xfrm flipH="1">
              <a:off x="6903613" y="3565014"/>
              <a:ext cx="372860" cy="390923"/>
            </a:xfrm>
            <a:custGeom>
              <a:rect b="b" l="l" r="r" t="t"/>
              <a:pathLst>
                <a:path extrusionOk="0" h="17357" w="16555">
                  <a:moveTo>
                    <a:pt x="1944" y="1"/>
                  </a:moveTo>
                  <a:cubicBezTo>
                    <a:pt x="1944" y="1"/>
                    <a:pt x="0" y="17357"/>
                    <a:pt x="12227" y="17357"/>
                  </a:cubicBezTo>
                  <a:cubicBezTo>
                    <a:pt x="13401" y="17357"/>
                    <a:pt x="14705" y="17197"/>
                    <a:pt x="16154" y="16846"/>
                  </a:cubicBezTo>
                  <a:lnTo>
                    <a:pt x="16354" y="12576"/>
                  </a:lnTo>
                  <a:cubicBezTo>
                    <a:pt x="16554" y="8240"/>
                    <a:pt x="15654" y="3904"/>
                    <a:pt x="137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5"/>
            <p:cNvSpPr/>
            <p:nvPr/>
          </p:nvSpPr>
          <p:spPr>
            <a:xfrm flipH="1">
              <a:off x="7526428" y="2722965"/>
              <a:ext cx="238175" cy="124347"/>
            </a:xfrm>
            <a:custGeom>
              <a:rect b="b" l="l" r="r" t="t"/>
              <a:pathLst>
                <a:path extrusionOk="0" h="5521" w="10575">
                  <a:moveTo>
                    <a:pt x="8149" y="1"/>
                  </a:moveTo>
                  <a:cubicBezTo>
                    <a:pt x="7016" y="1"/>
                    <a:pt x="5119" y="664"/>
                    <a:pt x="4470" y="928"/>
                  </a:cubicBezTo>
                  <a:lnTo>
                    <a:pt x="1368" y="2129"/>
                  </a:lnTo>
                  <a:cubicBezTo>
                    <a:pt x="434" y="2529"/>
                    <a:pt x="0" y="3597"/>
                    <a:pt x="467" y="4531"/>
                  </a:cubicBezTo>
                  <a:cubicBezTo>
                    <a:pt x="768" y="5158"/>
                    <a:pt x="1408" y="5521"/>
                    <a:pt x="2062" y="5521"/>
                  </a:cubicBezTo>
                  <a:cubicBezTo>
                    <a:pt x="2278" y="5521"/>
                    <a:pt x="2495" y="5481"/>
                    <a:pt x="2702" y="5398"/>
                  </a:cubicBezTo>
                  <a:lnTo>
                    <a:pt x="5771" y="4197"/>
                  </a:lnTo>
                  <a:cubicBezTo>
                    <a:pt x="6672" y="3797"/>
                    <a:pt x="10574" y="2062"/>
                    <a:pt x="10207" y="1195"/>
                  </a:cubicBezTo>
                  <a:lnTo>
                    <a:pt x="9007" y="361"/>
                  </a:lnTo>
                  <a:cubicBezTo>
                    <a:pt x="8913" y="100"/>
                    <a:pt x="8589" y="1"/>
                    <a:pt x="8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5"/>
            <p:cNvSpPr/>
            <p:nvPr/>
          </p:nvSpPr>
          <p:spPr>
            <a:xfrm flipH="1">
              <a:off x="7202622" y="2686794"/>
              <a:ext cx="448536" cy="238040"/>
            </a:xfrm>
            <a:custGeom>
              <a:rect b="b" l="l" r="r" t="t"/>
              <a:pathLst>
                <a:path extrusionOk="0" h="10569" w="19915">
                  <a:moveTo>
                    <a:pt x="11263" y="0"/>
                  </a:moveTo>
                  <a:cubicBezTo>
                    <a:pt x="7368" y="0"/>
                    <a:pt x="3464" y="893"/>
                    <a:pt x="0" y="2501"/>
                  </a:cubicBezTo>
                  <a:cubicBezTo>
                    <a:pt x="467" y="4569"/>
                    <a:pt x="1101" y="6737"/>
                    <a:pt x="2469" y="8405"/>
                  </a:cubicBezTo>
                  <a:cubicBezTo>
                    <a:pt x="3516" y="9683"/>
                    <a:pt x="5170" y="10569"/>
                    <a:pt x="6787" y="10569"/>
                  </a:cubicBezTo>
                  <a:cubicBezTo>
                    <a:pt x="7281" y="10569"/>
                    <a:pt x="7771" y="10486"/>
                    <a:pt x="8239" y="10307"/>
                  </a:cubicBezTo>
                  <a:cubicBezTo>
                    <a:pt x="9340" y="9873"/>
                    <a:pt x="10307" y="8906"/>
                    <a:pt x="11475" y="8906"/>
                  </a:cubicBezTo>
                  <a:cubicBezTo>
                    <a:pt x="11492" y="8905"/>
                    <a:pt x="11509" y="8905"/>
                    <a:pt x="11525" y="8905"/>
                  </a:cubicBezTo>
                  <a:cubicBezTo>
                    <a:pt x="13102" y="8905"/>
                    <a:pt x="14327" y="10441"/>
                    <a:pt x="15911" y="10507"/>
                  </a:cubicBezTo>
                  <a:cubicBezTo>
                    <a:pt x="16845" y="10507"/>
                    <a:pt x="17746" y="9973"/>
                    <a:pt x="18313" y="9206"/>
                  </a:cubicBezTo>
                  <a:cubicBezTo>
                    <a:pt x="18914" y="8439"/>
                    <a:pt x="19180" y="7538"/>
                    <a:pt x="19414" y="6637"/>
                  </a:cubicBezTo>
                  <a:cubicBezTo>
                    <a:pt x="19781" y="5036"/>
                    <a:pt x="19914" y="3201"/>
                    <a:pt x="18847" y="1900"/>
                  </a:cubicBezTo>
                  <a:cubicBezTo>
                    <a:pt x="18013" y="866"/>
                    <a:pt x="16612" y="533"/>
                    <a:pt x="15311" y="333"/>
                  </a:cubicBezTo>
                  <a:cubicBezTo>
                    <a:pt x="13975" y="109"/>
                    <a:pt x="12620" y="0"/>
                    <a:pt x="112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5"/>
            <p:cNvSpPr/>
            <p:nvPr/>
          </p:nvSpPr>
          <p:spPr>
            <a:xfrm flipH="1">
              <a:off x="7172577" y="2672628"/>
              <a:ext cx="448536" cy="238040"/>
            </a:xfrm>
            <a:custGeom>
              <a:rect b="b" l="l" r="r" t="t"/>
              <a:pathLst>
                <a:path extrusionOk="0" h="10569" w="19915">
                  <a:moveTo>
                    <a:pt x="11324" y="0"/>
                  </a:moveTo>
                  <a:cubicBezTo>
                    <a:pt x="7427" y="0"/>
                    <a:pt x="3529" y="906"/>
                    <a:pt x="0" y="2496"/>
                  </a:cubicBezTo>
                  <a:cubicBezTo>
                    <a:pt x="467" y="4598"/>
                    <a:pt x="1101" y="6766"/>
                    <a:pt x="2469" y="8434"/>
                  </a:cubicBezTo>
                  <a:cubicBezTo>
                    <a:pt x="3511" y="9705"/>
                    <a:pt x="5153" y="10569"/>
                    <a:pt x="6762" y="10569"/>
                  </a:cubicBezTo>
                  <a:cubicBezTo>
                    <a:pt x="7264" y="10569"/>
                    <a:pt x="7763" y="10484"/>
                    <a:pt x="8240" y="10302"/>
                  </a:cubicBezTo>
                  <a:cubicBezTo>
                    <a:pt x="9340" y="9868"/>
                    <a:pt x="10308" y="8934"/>
                    <a:pt x="11475" y="8934"/>
                  </a:cubicBezTo>
                  <a:cubicBezTo>
                    <a:pt x="11508" y="8933"/>
                    <a:pt x="11540" y="8932"/>
                    <a:pt x="11573" y="8932"/>
                  </a:cubicBezTo>
                  <a:cubicBezTo>
                    <a:pt x="13127" y="8932"/>
                    <a:pt x="14343" y="10469"/>
                    <a:pt x="15912" y="10502"/>
                  </a:cubicBezTo>
                  <a:cubicBezTo>
                    <a:pt x="16846" y="10502"/>
                    <a:pt x="17746" y="9968"/>
                    <a:pt x="18313" y="9201"/>
                  </a:cubicBezTo>
                  <a:cubicBezTo>
                    <a:pt x="18914" y="8467"/>
                    <a:pt x="19181" y="7533"/>
                    <a:pt x="19414" y="6632"/>
                  </a:cubicBezTo>
                  <a:cubicBezTo>
                    <a:pt x="19781" y="5031"/>
                    <a:pt x="19915" y="3197"/>
                    <a:pt x="18847" y="1896"/>
                  </a:cubicBezTo>
                  <a:cubicBezTo>
                    <a:pt x="18013" y="862"/>
                    <a:pt x="16612" y="528"/>
                    <a:pt x="15311" y="328"/>
                  </a:cubicBezTo>
                  <a:cubicBezTo>
                    <a:pt x="13992" y="107"/>
                    <a:pt x="12658" y="0"/>
                    <a:pt x="113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5"/>
            <p:cNvSpPr/>
            <p:nvPr/>
          </p:nvSpPr>
          <p:spPr>
            <a:xfrm flipH="1">
              <a:off x="7269491" y="2672966"/>
              <a:ext cx="222410" cy="237928"/>
            </a:xfrm>
            <a:custGeom>
              <a:rect b="b" l="l" r="r" t="t"/>
              <a:pathLst>
                <a:path extrusionOk="0" h="10564" w="9875">
                  <a:moveTo>
                    <a:pt x="5744" y="0"/>
                  </a:moveTo>
                  <a:cubicBezTo>
                    <a:pt x="4519" y="0"/>
                    <a:pt x="3290" y="83"/>
                    <a:pt x="2069" y="246"/>
                  </a:cubicBezTo>
                  <a:lnTo>
                    <a:pt x="1" y="10454"/>
                  </a:lnTo>
                  <a:cubicBezTo>
                    <a:pt x="346" y="10523"/>
                    <a:pt x="692" y="10563"/>
                    <a:pt x="1032" y="10563"/>
                  </a:cubicBezTo>
                  <a:cubicBezTo>
                    <a:pt x="1514" y="10563"/>
                    <a:pt x="1986" y="10482"/>
                    <a:pt x="2436" y="10287"/>
                  </a:cubicBezTo>
                  <a:cubicBezTo>
                    <a:pt x="3570" y="9853"/>
                    <a:pt x="4537" y="8919"/>
                    <a:pt x="5705" y="8919"/>
                  </a:cubicBezTo>
                  <a:cubicBezTo>
                    <a:pt x="6172" y="8919"/>
                    <a:pt x="6572" y="9019"/>
                    <a:pt x="7006" y="9186"/>
                  </a:cubicBezTo>
                  <a:lnTo>
                    <a:pt x="9875" y="313"/>
                  </a:lnTo>
                  <a:cubicBezTo>
                    <a:pt x="9774" y="313"/>
                    <a:pt x="9674" y="280"/>
                    <a:pt x="9574" y="280"/>
                  </a:cubicBezTo>
                  <a:cubicBezTo>
                    <a:pt x="8311" y="92"/>
                    <a:pt x="7030" y="0"/>
                    <a:pt x="5744" y="0"/>
                  </a:cubicBezTo>
                  <a:close/>
                </a:path>
              </a:pathLst>
            </a:custGeom>
            <a:solidFill>
              <a:srgbClr val="88C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5"/>
            <p:cNvSpPr/>
            <p:nvPr/>
          </p:nvSpPr>
          <p:spPr>
            <a:xfrm flipH="1">
              <a:off x="7347622" y="2528641"/>
              <a:ext cx="315563" cy="222748"/>
            </a:xfrm>
            <a:custGeom>
              <a:rect b="b" l="l" r="r" t="t"/>
              <a:pathLst>
                <a:path extrusionOk="0" h="9890" w="14011">
                  <a:moveTo>
                    <a:pt x="2151" y="1"/>
                  </a:moveTo>
                  <a:cubicBezTo>
                    <a:pt x="1943" y="1"/>
                    <a:pt x="1735" y="28"/>
                    <a:pt x="1535" y="83"/>
                  </a:cubicBezTo>
                  <a:cubicBezTo>
                    <a:pt x="801" y="350"/>
                    <a:pt x="0" y="1150"/>
                    <a:pt x="134" y="1917"/>
                  </a:cubicBezTo>
                  <a:cubicBezTo>
                    <a:pt x="367" y="4019"/>
                    <a:pt x="1368" y="5987"/>
                    <a:pt x="2936" y="7421"/>
                  </a:cubicBezTo>
                  <a:cubicBezTo>
                    <a:pt x="4470" y="8889"/>
                    <a:pt x="6472" y="9756"/>
                    <a:pt x="8607" y="9890"/>
                  </a:cubicBezTo>
                  <a:cubicBezTo>
                    <a:pt x="8673" y="9890"/>
                    <a:pt x="8707" y="9856"/>
                    <a:pt x="8707" y="9756"/>
                  </a:cubicBezTo>
                  <a:cubicBezTo>
                    <a:pt x="8707" y="9690"/>
                    <a:pt x="8673" y="9656"/>
                    <a:pt x="8607" y="9590"/>
                  </a:cubicBezTo>
                  <a:cubicBezTo>
                    <a:pt x="7172" y="9356"/>
                    <a:pt x="6272" y="7922"/>
                    <a:pt x="5871" y="6688"/>
                  </a:cubicBezTo>
                  <a:lnTo>
                    <a:pt x="5771" y="6187"/>
                  </a:lnTo>
                  <a:lnTo>
                    <a:pt x="5771" y="6187"/>
                  </a:lnTo>
                  <a:cubicBezTo>
                    <a:pt x="6205" y="6721"/>
                    <a:pt x="6772" y="7221"/>
                    <a:pt x="7339" y="7688"/>
                  </a:cubicBezTo>
                  <a:cubicBezTo>
                    <a:pt x="9007" y="8922"/>
                    <a:pt x="11142" y="9656"/>
                    <a:pt x="13210" y="9656"/>
                  </a:cubicBezTo>
                  <a:lnTo>
                    <a:pt x="13443" y="9656"/>
                  </a:lnTo>
                  <a:cubicBezTo>
                    <a:pt x="13610" y="9656"/>
                    <a:pt x="13710" y="9656"/>
                    <a:pt x="13877" y="9590"/>
                  </a:cubicBezTo>
                  <a:cubicBezTo>
                    <a:pt x="13977" y="9590"/>
                    <a:pt x="14010" y="9523"/>
                    <a:pt x="14010" y="9423"/>
                  </a:cubicBezTo>
                  <a:cubicBezTo>
                    <a:pt x="14010" y="9356"/>
                    <a:pt x="13944" y="9323"/>
                    <a:pt x="13877" y="9323"/>
                  </a:cubicBezTo>
                  <a:lnTo>
                    <a:pt x="13477" y="9323"/>
                  </a:lnTo>
                  <a:cubicBezTo>
                    <a:pt x="12609" y="9256"/>
                    <a:pt x="11675" y="8722"/>
                    <a:pt x="11108" y="7855"/>
                  </a:cubicBezTo>
                  <a:cubicBezTo>
                    <a:pt x="10475" y="6988"/>
                    <a:pt x="10141" y="5887"/>
                    <a:pt x="9841" y="4853"/>
                  </a:cubicBezTo>
                  <a:lnTo>
                    <a:pt x="9807" y="4719"/>
                  </a:lnTo>
                  <a:cubicBezTo>
                    <a:pt x="9474" y="3552"/>
                    <a:pt x="9107" y="2418"/>
                    <a:pt x="8373" y="1551"/>
                  </a:cubicBezTo>
                  <a:cubicBezTo>
                    <a:pt x="7798" y="839"/>
                    <a:pt x="6864" y="262"/>
                    <a:pt x="5847" y="262"/>
                  </a:cubicBezTo>
                  <a:cubicBezTo>
                    <a:pt x="5625" y="262"/>
                    <a:pt x="5398" y="290"/>
                    <a:pt x="5171" y="350"/>
                  </a:cubicBezTo>
                  <a:cubicBezTo>
                    <a:pt x="4804" y="483"/>
                    <a:pt x="4437" y="717"/>
                    <a:pt x="4137" y="1017"/>
                  </a:cubicBezTo>
                  <a:cubicBezTo>
                    <a:pt x="4003" y="850"/>
                    <a:pt x="3870" y="717"/>
                    <a:pt x="3703" y="583"/>
                  </a:cubicBezTo>
                  <a:cubicBezTo>
                    <a:pt x="3266" y="195"/>
                    <a:pt x="2706" y="1"/>
                    <a:pt x="2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5"/>
            <p:cNvSpPr/>
            <p:nvPr/>
          </p:nvSpPr>
          <p:spPr>
            <a:xfrm flipH="1">
              <a:off x="7625595" y="2798371"/>
              <a:ext cx="151036" cy="182162"/>
            </a:xfrm>
            <a:custGeom>
              <a:rect b="b" l="l" r="r" t="t"/>
              <a:pathLst>
                <a:path extrusionOk="0" h="8088" w="6706">
                  <a:moveTo>
                    <a:pt x="3180" y="1"/>
                  </a:moveTo>
                  <a:cubicBezTo>
                    <a:pt x="2632" y="1"/>
                    <a:pt x="2083" y="150"/>
                    <a:pt x="1635" y="449"/>
                  </a:cubicBezTo>
                  <a:cubicBezTo>
                    <a:pt x="501" y="1216"/>
                    <a:pt x="0" y="2717"/>
                    <a:pt x="234" y="4052"/>
                  </a:cubicBezTo>
                  <a:cubicBezTo>
                    <a:pt x="501" y="5386"/>
                    <a:pt x="1468" y="6520"/>
                    <a:pt x="2602" y="7221"/>
                  </a:cubicBezTo>
                  <a:cubicBezTo>
                    <a:pt x="3604" y="7805"/>
                    <a:pt x="4723" y="8088"/>
                    <a:pt x="5860" y="8088"/>
                  </a:cubicBezTo>
                  <a:cubicBezTo>
                    <a:pt x="6086" y="8088"/>
                    <a:pt x="6312" y="8077"/>
                    <a:pt x="6538" y="8054"/>
                  </a:cubicBezTo>
                  <a:cubicBezTo>
                    <a:pt x="6071" y="5686"/>
                    <a:pt x="6705" y="2851"/>
                    <a:pt x="5271" y="949"/>
                  </a:cubicBezTo>
                  <a:cubicBezTo>
                    <a:pt x="4777" y="317"/>
                    <a:pt x="3978" y="1"/>
                    <a:pt x="3180"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5"/>
            <p:cNvSpPr/>
            <p:nvPr/>
          </p:nvSpPr>
          <p:spPr>
            <a:xfrm flipH="1">
              <a:off x="7122983" y="3274271"/>
              <a:ext cx="666418" cy="1125449"/>
            </a:xfrm>
            <a:custGeom>
              <a:rect b="b" l="l" r="r" t="t"/>
              <a:pathLst>
                <a:path extrusionOk="0" h="49970" w="29589">
                  <a:moveTo>
                    <a:pt x="5905" y="0"/>
                  </a:moveTo>
                  <a:lnTo>
                    <a:pt x="0" y="25085"/>
                  </a:lnTo>
                  <a:lnTo>
                    <a:pt x="3103" y="45466"/>
                  </a:lnTo>
                  <a:lnTo>
                    <a:pt x="1535" y="49970"/>
                  </a:lnTo>
                  <a:lnTo>
                    <a:pt x="29588" y="49970"/>
                  </a:lnTo>
                  <a:cubicBezTo>
                    <a:pt x="24485" y="44632"/>
                    <a:pt x="18547" y="38495"/>
                    <a:pt x="14811" y="34992"/>
                  </a:cubicBezTo>
                  <a:cubicBezTo>
                    <a:pt x="8740" y="29288"/>
                    <a:pt x="6672" y="8306"/>
                    <a:pt x="6105" y="0"/>
                  </a:cubicBezTo>
                  <a:close/>
                </a:path>
              </a:pathLst>
            </a:custGeom>
            <a:solidFill>
              <a:srgbClr val="9E9E9E">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5"/>
            <p:cNvSpPr/>
            <p:nvPr/>
          </p:nvSpPr>
          <p:spPr>
            <a:xfrm flipH="1">
              <a:off x="8400166" y="3327244"/>
              <a:ext cx="124752" cy="195721"/>
            </a:xfrm>
            <a:custGeom>
              <a:rect b="b" l="l" r="r" t="t"/>
              <a:pathLst>
                <a:path extrusionOk="0" h="8690" w="5539">
                  <a:moveTo>
                    <a:pt x="3776" y="1"/>
                  </a:moveTo>
                  <a:cubicBezTo>
                    <a:pt x="3150" y="1"/>
                    <a:pt x="2533" y="378"/>
                    <a:pt x="2269" y="984"/>
                  </a:cubicBezTo>
                  <a:lnTo>
                    <a:pt x="1" y="6421"/>
                  </a:lnTo>
                  <a:lnTo>
                    <a:pt x="4004" y="8690"/>
                  </a:lnTo>
                  <a:lnTo>
                    <a:pt x="5371" y="1952"/>
                  </a:lnTo>
                  <a:cubicBezTo>
                    <a:pt x="5538" y="1118"/>
                    <a:pt x="5071" y="317"/>
                    <a:pt x="4270" y="84"/>
                  </a:cubicBezTo>
                  <a:cubicBezTo>
                    <a:pt x="4109" y="28"/>
                    <a:pt x="3942" y="1"/>
                    <a:pt x="3776" y="1"/>
                  </a:cubicBezTo>
                  <a:close/>
                </a:path>
              </a:pathLst>
            </a:custGeom>
            <a:solidFill>
              <a:srgbClr val="E2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5"/>
            <p:cNvSpPr/>
            <p:nvPr/>
          </p:nvSpPr>
          <p:spPr>
            <a:xfrm flipH="1">
              <a:off x="8303252" y="3152762"/>
              <a:ext cx="410991" cy="576058"/>
            </a:xfrm>
            <a:custGeom>
              <a:rect b="b" l="l" r="r" t="t"/>
              <a:pathLst>
                <a:path extrusionOk="0" h="25577" w="18248">
                  <a:moveTo>
                    <a:pt x="7779" y="1"/>
                  </a:moveTo>
                  <a:cubicBezTo>
                    <a:pt x="7340" y="1"/>
                    <a:pt x="6915" y="221"/>
                    <a:pt x="6672" y="625"/>
                  </a:cubicBezTo>
                  <a:cubicBezTo>
                    <a:pt x="6389" y="493"/>
                    <a:pt x="6090" y="430"/>
                    <a:pt x="5794" y="430"/>
                  </a:cubicBezTo>
                  <a:cubicBezTo>
                    <a:pt x="5045" y="430"/>
                    <a:pt x="4319" y="833"/>
                    <a:pt x="3937" y="1526"/>
                  </a:cubicBezTo>
                  <a:lnTo>
                    <a:pt x="1" y="8331"/>
                  </a:lnTo>
                  <a:lnTo>
                    <a:pt x="1" y="17471"/>
                  </a:lnTo>
                  <a:lnTo>
                    <a:pt x="10575" y="25577"/>
                  </a:lnTo>
                  <a:lnTo>
                    <a:pt x="18247" y="20473"/>
                  </a:lnTo>
                  <a:cubicBezTo>
                    <a:pt x="18247" y="20473"/>
                    <a:pt x="15679" y="15669"/>
                    <a:pt x="9474" y="13935"/>
                  </a:cubicBezTo>
                  <a:lnTo>
                    <a:pt x="9074" y="9098"/>
                  </a:lnTo>
                  <a:lnTo>
                    <a:pt x="11776" y="4995"/>
                  </a:lnTo>
                  <a:cubicBezTo>
                    <a:pt x="12243" y="4328"/>
                    <a:pt x="12076" y="3461"/>
                    <a:pt x="11409" y="2960"/>
                  </a:cubicBezTo>
                  <a:cubicBezTo>
                    <a:pt x="11135" y="2759"/>
                    <a:pt x="10818" y="2657"/>
                    <a:pt x="10500" y="2657"/>
                  </a:cubicBezTo>
                  <a:cubicBezTo>
                    <a:pt x="10082" y="2657"/>
                    <a:pt x="9663" y="2834"/>
                    <a:pt x="9341" y="3194"/>
                  </a:cubicBezTo>
                  <a:lnTo>
                    <a:pt x="7439" y="5462"/>
                  </a:lnTo>
                  <a:lnTo>
                    <a:pt x="7439" y="5462"/>
                  </a:lnTo>
                  <a:lnTo>
                    <a:pt x="9307" y="2227"/>
                  </a:lnTo>
                  <a:cubicBezTo>
                    <a:pt x="9641" y="1693"/>
                    <a:pt x="9508" y="992"/>
                    <a:pt x="9007" y="625"/>
                  </a:cubicBezTo>
                  <a:lnTo>
                    <a:pt x="8607" y="292"/>
                  </a:lnTo>
                  <a:cubicBezTo>
                    <a:pt x="8357" y="94"/>
                    <a:pt x="8065" y="1"/>
                    <a:pt x="7779" y="1"/>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5"/>
            <p:cNvSpPr/>
            <p:nvPr/>
          </p:nvSpPr>
          <p:spPr>
            <a:xfrm flipH="1">
              <a:off x="8556450" y="3160082"/>
              <a:ext cx="123986" cy="318558"/>
            </a:xfrm>
            <a:custGeom>
              <a:rect b="b" l="l" r="r" t="t"/>
              <a:pathLst>
                <a:path extrusionOk="0" h="14144" w="5505">
                  <a:moveTo>
                    <a:pt x="5221" y="0"/>
                  </a:moveTo>
                  <a:cubicBezTo>
                    <a:pt x="5134" y="0"/>
                    <a:pt x="5038" y="45"/>
                    <a:pt x="4971" y="134"/>
                  </a:cubicBezTo>
                  <a:lnTo>
                    <a:pt x="735" y="7205"/>
                  </a:lnTo>
                  <a:cubicBezTo>
                    <a:pt x="668" y="7239"/>
                    <a:pt x="668" y="7305"/>
                    <a:pt x="668" y="7339"/>
                  </a:cubicBezTo>
                  <a:lnTo>
                    <a:pt x="1" y="13843"/>
                  </a:lnTo>
                  <a:cubicBezTo>
                    <a:pt x="1" y="13977"/>
                    <a:pt x="134" y="14144"/>
                    <a:pt x="301" y="14144"/>
                  </a:cubicBezTo>
                  <a:cubicBezTo>
                    <a:pt x="434" y="14144"/>
                    <a:pt x="568" y="14010"/>
                    <a:pt x="601" y="13877"/>
                  </a:cubicBezTo>
                  <a:lnTo>
                    <a:pt x="1235" y="7439"/>
                  </a:lnTo>
                  <a:lnTo>
                    <a:pt x="5438" y="400"/>
                  </a:lnTo>
                  <a:cubicBezTo>
                    <a:pt x="5505" y="300"/>
                    <a:pt x="5471" y="134"/>
                    <a:pt x="5338" y="34"/>
                  </a:cubicBezTo>
                  <a:cubicBezTo>
                    <a:pt x="5305" y="11"/>
                    <a:pt x="5264" y="0"/>
                    <a:pt x="5221"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5"/>
            <p:cNvSpPr/>
            <p:nvPr/>
          </p:nvSpPr>
          <p:spPr>
            <a:xfrm flipH="1">
              <a:off x="8539175" y="3269767"/>
              <a:ext cx="66126" cy="208874"/>
            </a:xfrm>
            <a:custGeom>
              <a:rect b="b" l="l" r="r" t="t"/>
              <a:pathLst>
                <a:path extrusionOk="0" h="9274" w="2936">
                  <a:moveTo>
                    <a:pt x="2630" y="0"/>
                  </a:moveTo>
                  <a:cubicBezTo>
                    <a:pt x="2536" y="0"/>
                    <a:pt x="2447" y="45"/>
                    <a:pt x="2402" y="134"/>
                  </a:cubicBezTo>
                  <a:lnTo>
                    <a:pt x="501" y="3269"/>
                  </a:lnTo>
                  <a:cubicBezTo>
                    <a:pt x="468" y="3303"/>
                    <a:pt x="468" y="3336"/>
                    <a:pt x="468" y="3369"/>
                  </a:cubicBezTo>
                  <a:lnTo>
                    <a:pt x="1" y="8973"/>
                  </a:lnTo>
                  <a:cubicBezTo>
                    <a:pt x="1" y="9107"/>
                    <a:pt x="134" y="9274"/>
                    <a:pt x="301" y="9274"/>
                  </a:cubicBezTo>
                  <a:cubicBezTo>
                    <a:pt x="434" y="9274"/>
                    <a:pt x="568" y="9140"/>
                    <a:pt x="568" y="9007"/>
                  </a:cubicBezTo>
                  <a:lnTo>
                    <a:pt x="1001" y="3503"/>
                  </a:lnTo>
                  <a:lnTo>
                    <a:pt x="2836" y="434"/>
                  </a:lnTo>
                  <a:cubicBezTo>
                    <a:pt x="2936" y="301"/>
                    <a:pt x="2903" y="134"/>
                    <a:pt x="2769" y="34"/>
                  </a:cubicBezTo>
                  <a:cubicBezTo>
                    <a:pt x="2725" y="11"/>
                    <a:pt x="2676" y="0"/>
                    <a:pt x="2630"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5"/>
            <p:cNvSpPr/>
            <p:nvPr/>
          </p:nvSpPr>
          <p:spPr>
            <a:xfrm flipH="1">
              <a:off x="7715009" y="3592064"/>
              <a:ext cx="761080" cy="590653"/>
            </a:xfrm>
            <a:custGeom>
              <a:rect b="b" l="l" r="r" t="t"/>
              <a:pathLst>
                <a:path extrusionOk="0" h="26225" w="33792">
                  <a:moveTo>
                    <a:pt x="7206" y="1"/>
                  </a:moveTo>
                  <a:lnTo>
                    <a:pt x="1" y="6072"/>
                  </a:lnTo>
                  <a:lnTo>
                    <a:pt x="19381" y="23651"/>
                  </a:lnTo>
                  <a:cubicBezTo>
                    <a:pt x="21275" y="25349"/>
                    <a:pt x="23693" y="26225"/>
                    <a:pt x="26136" y="26225"/>
                  </a:cubicBezTo>
                  <a:cubicBezTo>
                    <a:pt x="27868" y="26225"/>
                    <a:pt x="29612" y="25785"/>
                    <a:pt x="31190" y="24885"/>
                  </a:cubicBezTo>
                  <a:lnTo>
                    <a:pt x="32624" y="24051"/>
                  </a:lnTo>
                  <a:lnTo>
                    <a:pt x="33792" y="15812"/>
                  </a:lnTo>
                  <a:lnTo>
                    <a:pt x="7206"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5"/>
            <p:cNvSpPr/>
            <p:nvPr/>
          </p:nvSpPr>
          <p:spPr>
            <a:xfrm flipH="1">
              <a:off x="7657914" y="3275780"/>
              <a:ext cx="455292" cy="696463"/>
            </a:xfrm>
            <a:custGeom>
              <a:rect b="b" l="l" r="r" t="t"/>
              <a:pathLst>
                <a:path extrusionOk="0" h="30923" w="20215">
                  <a:moveTo>
                    <a:pt x="20215" y="0"/>
                  </a:moveTo>
                  <a:lnTo>
                    <a:pt x="20215" y="0"/>
                  </a:lnTo>
                  <a:cubicBezTo>
                    <a:pt x="15345" y="934"/>
                    <a:pt x="11008" y="3736"/>
                    <a:pt x="8140" y="7806"/>
                  </a:cubicBezTo>
                  <a:lnTo>
                    <a:pt x="0" y="19414"/>
                  </a:lnTo>
                  <a:cubicBezTo>
                    <a:pt x="7506" y="24284"/>
                    <a:pt x="17813" y="30922"/>
                    <a:pt x="17813" y="30922"/>
                  </a:cubicBezTo>
                  <a:lnTo>
                    <a:pt x="20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5"/>
            <p:cNvSpPr/>
            <p:nvPr/>
          </p:nvSpPr>
          <p:spPr>
            <a:xfrm flipH="1">
              <a:off x="7702239" y="3634879"/>
              <a:ext cx="410968" cy="337365"/>
            </a:xfrm>
            <a:custGeom>
              <a:rect b="b" l="l" r="r" t="t"/>
              <a:pathLst>
                <a:path extrusionOk="0" h="14979" w="18247">
                  <a:moveTo>
                    <a:pt x="2436" y="1"/>
                  </a:moveTo>
                  <a:lnTo>
                    <a:pt x="0" y="3470"/>
                  </a:lnTo>
                  <a:cubicBezTo>
                    <a:pt x="7339" y="8307"/>
                    <a:pt x="17813" y="14978"/>
                    <a:pt x="17813" y="14978"/>
                  </a:cubicBezTo>
                  <a:lnTo>
                    <a:pt x="18247" y="9908"/>
                  </a:lnTo>
                  <a:lnTo>
                    <a:pt x="24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5"/>
            <p:cNvSpPr/>
            <p:nvPr/>
          </p:nvSpPr>
          <p:spPr>
            <a:xfrm flipH="1">
              <a:off x="7869018" y="3382447"/>
              <a:ext cx="244189" cy="486869"/>
            </a:xfrm>
            <a:custGeom>
              <a:rect b="b" l="l" r="r" t="t"/>
              <a:pathLst>
                <a:path extrusionOk="0" h="21617" w="10842">
                  <a:moveTo>
                    <a:pt x="10842" y="1"/>
                  </a:moveTo>
                  <a:lnTo>
                    <a:pt x="10842" y="1"/>
                  </a:lnTo>
                  <a:cubicBezTo>
                    <a:pt x="9841" y="902"/>
                    <a:pt x="8940" y="1969"/>
                    <a:pt x="8140" y="3070"/>
                  </a:cubicBezTo>
                  <a:lnTo>
                    <a:pt x="0" y="14678"/>
                  </a:lnTo>
                  <a:cubicBezTo>
                    <a:pt x="3403" y="16880"/>
                    <a:pt x="7406" y="19482"/>
                    <a:pt x="10675" y="21616"/>
                  </a:cubicBezTo>
                  <a:cubicBezTo>
                    <a:pt x="9741" y="14778"/>
                    <a:pt x="10441" y="4571"/>
                    <a:pt x="108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5"/>
            <p:cNvSpPr/>
            <p:nvPr/>
          </p:nvSpPr>
          <p:spPr>
            <a:xfrm flipH="1">
              <a:off x="8314535" y="3592064"/>
              <a:ext cx="23" cy="23"/>
            </a:xfrm>
            <a:custGeom>
              <a:rect b="b" l="l" r="r" t="t"/>
              <a:pathLst>
                <a:path extrusionOk="0" h="1" w="1">
                  <a:moveTo>
                    <a:pt x="1" y="1"/>
                  </a:moveTo>
                  <a:close/>
                </a:path>
              </a:pathLst>
            </a:custGeom>
            <a:solidFill>
              <a:srgbClr val="38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5"/>
            <p:cNvSpPr/>
            <p:nvPr/>
          </p:nvSpPr>
          <p:spPr>
            <a:xfrm flipH="1">
              <a:off x="7866022" y="3586253"/>
              <a:ext cx="456801" cy="289076"/>
            </a:xfrm>
            <a:custGeom>
              <a:rect b="b" l="l" r="r" t="t"/>
              <a:pathLst>
                <a:path extrusionOk="0" h="12835" w="20282">
                  <a:moveTo>
                    <a:pt x="303" y="0"/>
                  </a:moveTo>
                  <a:cubicBezTo>
                    <a:pt x="218" y="0"/>
                    <a:pt x="141" y="44"/>
                    <a:pt x="101" y="125"/>
                  </a:cubicBezTo>
                  <a:cubicBezTo>
                    <a:pt x="1" y="259"/>
                    <a:pt x="68" y="425"/>
                    <a:pt x="168" y="492"/>
                  </a:cubicBezTo>
                  <a:lnTo>
                    <a:pt x="19815" y="12801"/>
                  </a:lnTo>
                  <a:cubicBezTo>
                    <a:pt x="19915" y="12834"/>
                    <a:pt x="19948" y="12834"/>
                    <a:pt x="19982" y="12834"/>
                  </a:cubicBezTo>
                  <a:cubicBezTo>
                    <a:pt x="20115" y="12834"/>
                    <a:pt x="20215" y="12801"/>
                    <a:pt x="20215" y="12734"/>
                  </a:cubicBezTo>
                  <a:cubicBezTo>
                    <a:pt x="20282" y="12601"/>
                    <a:pt x="20249" y="12434"/>
                    <a:pt x="20115" y="12334"/>
                  </a:cubicBezTo>
                  <a:lnTo>
                    <a:pt x="468" y="58"/>
                  </a:lnTo>
                  <a:cubicBezTo>
                    <a:pt x="415" y="19"/>
                    <a:pt x="357" y="0"/>
                    <a:pt x="303"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5"/>
            <p:cNvSpPr/>
            <p:nvPr/>
          </p:nvSpPr>
          <p:spPr>
            <a:xfrm flipH="1">
              <a:off x="7718770" y="3151276"/>
              <a:ext cx="994706" cy="1032026"/>
            </a:xfrm>
            <a:custGeom>
              <a:rect b="b" l="l" r="r" t="t"/>
              <a:pathLst>
                <a:path extrusionOk="0" h="45822" w="44165">
                  <a:moveTo>
                    <a:pt x="7779" y="0"/>
                  </a:moveTo>
                  <a:cubicBezTo>
                    <a:pt x="7340" y="0"/>
                    <a:pt x="6914" y="221"/>
                    <a:pt x="6672" y="625"/>
                  </a:cubicBezTo>
                  <a:cubicBezTo>
                    <a:pt x="6409" y="507"/>
                    <a:pt x="6126" y="451"/>
                    <a:pt x="5843" y="451"/>
                  </a:cubicBezTo>
                  <a:cubicBezTo>
                    <a:pt x="5085" y="451"/>
                    <a:pt x="4325" y="854"/>
                    <a:pt x="3936" y="1559"/>
                  </a:cubicBezTo>
                  <a:lnTo>
                    <a:pt x="0" y="8364"/>
                  </a:lnTo>
                  <a:lnTo>
                    <a:pt x="0" y="17470"/>
                  </a:lnTo>
                  <a:lnTo>
                    <a:pt x="10541" y="25643"/>
                  </a:lnTo>
                  <a:lnTo>
                    <a:pt x="29888" y="43222"/>
                  </a:lnTo>
                  <a:cubicBezTo>
                    <a:pt x="30255" y="43555"/>
                    <a:pt x="30622" y="43822"/>
                    <a:pt x="31056" y="44122"/>
                  </a:cubicBezTo>
                  <a:cubicBezTo>
                    <a:pt x="32708" y="45242"/>
                    <a:pt x="34654" y="45822"/>
                    <a:pt x="36621" y="45822"/>
                  </a:cubicBezTo>
                  <a:cubicBezTo>
                    <a:pt x="38347" y="45822"/>
                    <a:pt x="40089" y="45376"/>
                    <a:pt x="41663" y="44456"/>
                  </a:cubicBezTo>
                  <a:lnTo>
                    <a:pt x="43131" y="43622"/>
                  </a:lnTo>
                  <a:lnTo>
                    <a:pt x="44165" y="36284"/>
                  </a:lnTo>
                  <a:lnTo>
                    <a:pt x="37393" y="38152"/>
                  </a:lnTo>
                  <a:cubicBezTo>
                    <a:pt x="36534" y="38391"/>
                    <a:pt x="35662" y="38508"/>
                    <a:pt x="34799" y="38508"/>
                  </a:cubicBezTo>
                  <a:cubicBezTo>
                    <a:pt x="32416" y="38508"/>
                    <a:pt x="30099" y="37616"/>
                    <a:pt x="28287" y="35950"/>
                  </a:cubicBezTo>
                  <a:lnTo>
                    <a:pt x="15278" y="23941"/>
                  </a:lnTo>
                  <a:cubicBezTo>
                    <a:pt x="10808" y="17103"/>
                    <a:pt x="3636" y="14301"/>
                    <a:pt x="3636" y="14301"/>
                  </a:cubicBezTo>
                  <a:lnTo>
                    <a:pt x="4236" y="6963"/>
                  </a:lnTo>
                  <a:lnTo>
                    <a:pt x="8873" y="525"/>
                  </a:lnTo>
                  <a:lnTo>
                    <a:pt x="8606" y="291"/>
                  </a:lnTo>
                  <a:cubicBezTo>
                    <a:pt x="8356" y="94"/>
                    <a:pt x="8065" y="0"/>
                    <a:pt x="7779"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5"/>
            <p:cNvSpPr/>
            <p:nvPr/>
          </p:nvSpPr>
          <p:spPr>
            <a:xfrm flipH="1">
              <a:off x="6172623" y="3301276"/>
              <a:ext cx="135991" cy="196148"/>
            </a:xfrm>
            <a:custGeom>
              <a:rect b="b" l="l" r="r" t="t"/>
              <a:pathLst>
                <a:path extrusionOk="0" h="8709" w="6038">
                  <a:moveTo>
                    <a:pt x="1761" y="1"/>
                  </a:moveTo>
                  <a:cubicBezTo>
                    <a:pt x="1543" y="1"/>
                    <a:pt x="1320" y="45"/>
                    <a:pt x="1101" y="136"/>
                  </a:cubicBezTo>
                  <a:cubicBezTo>
                    <a:pt x="367" y="469"/>
                    <a:pt x="0" y="1370"/>
                    <a:pt x="234" y="2104"/>
                  </a:cubicBezTo>
                  <a:lnTo>
                    <a:pt x="2302" y="8709"/>
                  </a:lnTo>
                  <a:lnTo>
                    <a:pt x="6038" y="5973"/>
                  </a:lnTo>
                  <a:lnTo>
                    <a:pt x="3203" y="870"/>
                  </a:lnTo>
                  <a:cubicBezTo>
                    <a:pt x="2887" y="312"/>
                    <a:pt x="2343" y="1"/>
                    <a:pt x="1761" y="1"/>
                  </a:cubicBezTo>
                  <a:close/>
                </a:path>
              </a:pathLst>
            </a:custGeom>
            <a:solidFill>
              <a:srgbClr val="E289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5"/>
            <p:cNvSpPr/>
            <p:nvPr/>
          </p:nvSpPr>
          <p:spPr>
            <a:xfrm flipH="1">
              <a:off x="5964515" y="3141231"/>
              <a:ext cx="129234" cy="306599"/>
            </a:xfrm>
            <a:custGeom>
              <a:rect b="b" l="l" r="r" t="t"/>
              <a:pathLst>
                <a:path extrusionOk="0" h="13613" w="5738">
                  <a:moveTo>
                    <a:pt x="1687" y="1"/>
                  </a:moveTo>
                  <a:cubicBezTo>
                    <a:pt x="1659" y="1"/>
                    <a:pt x="1630" y="2"/>
                    <a:pt x="1602" y="3"/>
                  </a:cubicBezTo>
                  <a:cubicBezTo>
                    <a:pt x="634" y="37"/>
                    <a:pt x="0" y="1037"/>
                    <a:pt x="367" y="1938"/>
                  </a:cubicBezTo>
                  <a:lnTo>
                    <a:pt x="2436" y="6841"/>
                  </a:lnTo>
                  <a:lnTo>
                    <a:pt x="1201" y="12612"/>
                  </a:lnTo>
                  <a:lnTo>
                    <a:pt x="4637" y="13613"/>
                  </a:lnTo>
                  <a:lnTo>
                    <a:pt x="5738" y="6341"/>
                  </a:lnTo>
                  <a:lnTo>
                    <a:pt x="2903" y="737"/>
                  </a:lnTo>
                  <a:cubicBezTo>
                    <a:pt x="2681" y="294"/>
                    <a:pt x="2219" y="1"/>
                    <a:pt x="1687" y="1"/>
                  </a:cubicBezTo>
                  <a:close/>
                </a:path>
              </a:pathLst>
            </a:custGeom>
            <a:solidFill>
              <a:srgbClr val="EAA5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5"/>
            <p:cNvSpPr/>
            <p:nvPr/>
          </p:nvSpPr>
          <p:spPr>
            <a:xfrm flipH="1">
              <a:off x="5976520" y="3116434"/>
              <a:ext cx="401216" cy="580833"/>
            </a:xfrm>
            <a:custGeom>
              <a:rect b="b" l="l" r="r" t="t"/>
              <a:pathLst>
                <a:path extrusionOk="0" h="25789" w="17814">
                  <a:moveTo>
                    <a:pt x="8354" y="0"/>
                  </a:moveTo>
                  <a:cubicBezTo>
                    <a:pt x="8020" y="0"/>
                    <a:pt x="7684" y="128"/>
                    <a:pt x="7439" y="404"/>
                  </a:cubicBezTo>
                  <a:lnTo>
                    <a:pt x="7039" y="771"/>
                  </a:lnTo>
                  <a:cubicBezTo>
                    <a:pt x="6605" y="1238"/>
                    <a:pt x="6572" y="1938"/>
                    <a:pt x="6939" y="2439"/>
                  </a:cubicBezTo>
                  <a:lnTo>
                    <a:pt x="9140" y="5441"/>
                  </a:lnTo>
                  <a:lnTo>
                    <a:pt x="7005" y="3406"/>
                  </a:lnTo>
                  <a:cubicBezTo>
                    <a:pt x="6713" y="3148"/>
                    <a:pt x="6332" y="3005"/>
                    <a:pt x="5954" y="3005"/>
                  </a:cubicBezTo>
                  <a:cubicBezTo>
                    <a:pt x="5598" y="3005"/>
                    <a:pt x="5245" y="3131"/>
                    <a:pt x="4971" y="3406"/>
                  </a:cubicBezTo>
                  <a:cubicBezTo>
                    <a:pt x="4337" y="3906"/>
                    <a:pt x="4304" y="4807"/>
                    <a:pt x="4804" y="5441"/>
                  </a:cubicBezTo>
                  <a:lnTo>
                    <a:pt x="7939" y="9277"/>
                  </a:lnTo>
                  <a:lnTo>
                    <a:pt x="8006" y="14114"/>
                  </a:lnTo>
                  <a:cubicBezTo>
                    <a:pt x="2002" y="16449"/>
                    <a:pt x="0" y="21486"/>
                    <a:pt x="0" y="21486"/>
                  </a:cubicBezTo>
                  <a:lnTo>
                    <a:pt x="8240" y="25789"/>
                  </a:lnTo>
                  <a:lnTo>
                    <a:pt x="17813" y="16515"/>
                  </a:lnTo>
                  <a:lnTo>
                    <a:pt x="16846" y="7442"/>
                  </a:lnTo>
                  <a:lnTo>
                    <a:pt x="12209" y="1104"/>
                  </a:lnTo>
                  <a:cubicBezTo>
                    <a:pt x="11775" y="539"/>
                    <a:pt x="11113" y="229"/>
                    <a:pt x="10438" y="229"/>
                  </a:cubicBezTo>
                  <a:cubicBezTo>
                    <a:pt x="10076" y="229"/>
                    <a:pt x="9711" y="318"/>
                    <a:pt x="9374" y="504"/>
                  </a:cubicBezTo>
                  <a:cubicBezTo>
                    <a:pt x="9139" y="179"/>
                    <a:pt x="8748" y="0"/>
                    <a:pt x="8354"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5"/>
            <p:cNvSpPr/>
            <p:nvPr/>
          </p:nvSpPr>
          <p:spPr>
            <a:xfrm flipH="1">
              <a:off x="6017848" y="3121343"/>
              <a:ext cx="155540" cy="305450"/>
            </a:xfrm>
            <a:custGeom>
              <a:rect b="b" l="l" r="r" t="t"/>
              <a:pathLst>
                <a:path extrusionOk="0" h="13562" w="6906">
                  <a:moveTo>
                    <a:pt x="326" y="1"/>
                  </a:moveTo>
                  <a:cubicBezTo>
                    <a:pt x="268" y="1"/>
                    <a:pt x="211" y="27"/>
                    <a:pt x="167" y="86"/>
                  </a:cubicBezTo>
                  <a:cubicBezTo>
                    <a:pt x="34" y="152"/>
                    <a:pt x="1" y="319"/>
                    <a:pt x="101" y="453"/>
                  </a:cubicBezTo>
                  <a:lnTo>
                    <a:pt x="5038" y="6991"/>
                  </a:lnTo>
                  <a:lnTo>
                    <a:pt x="6372" y="13328"/>
                  </a:lnTo>
                  <a:cubicBezTo>
                    <a:pt x="6372" y="13462"/>
                    <a:pt x="6505" y="13562"/>
                    <a:pt x="6605" y="13562"/>
                  </a:cubicBezTo>
                  <a:cubicBezTo>
                    <a:pt x="6772" y="13529"/>
                    <a:pt x="6906" y="13395"/>
                    <a:pt x="6872" y="13228"/>
                  </a:cubicBezTo>
                  <a:lnTo>
                    <a:pt x="5538" y="6857"/>
                  </a:lnTo>
                  <a:cubicBezTo>
                    <a:pt x="5538" y="6790"/>
                    <a:pt x="5505" y="6757"/>
                    <a:pt x="5505" y="6724"/>
                  </a:cubicBezTo>
                  <a:lnTo>
                    <a:pt x="534" y="119"/>
                  </a:lnTo>
                  <a:cubicBezTo>
                    <a:pt x="478" y="44"/>
                    <a:pt x="401" y="1"/>
                    <a:pt x="326" y="1"/>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5"/>
            <p:cNvSpPr/>
            <p:nvPr/>
          </p:nvSpPr>
          <p:spPr>
            <a:xfrm flipH="1">
              <a:off x="6092984" y="3232402"/>
              <a:ext cx="87162" cy="202657"/>
            </a:xfrm>
            <a:custGeom>
              <a:rect b="b" l="l" r="r" t="t"/>
              <a:pathLst>
                <a:path extrusionOk="0" h="8998" w="3870">
                  <a:moveTo>
                    <a:pt x="309" y="0"/>
                  </a:moveTo>
                  <a:cubicBezTo>
                    <a:pt x="257" y="0"/>
                    <a:pt x="207" y="19"/>
                    <a:pt x="167" y="58"/>
                  </a:cubicBezTo>
                  <a:cubicBezTo>
                    <a:pt x="34" y="158"/>
                    <a:pt x="0" y="325"/>
                    <a:pt x="100" y="458"/>
                  </a:cubicBezTo>
                  <a:lnTo>
                    <a:pt x="2269" y="3327"/>
                  </a:lnTo>
                  <a:lnTo>
                    <a:pt x="3336" y="8798"/>
                  </a:lnTo>
                  <a:cubicBezTo>
                    <a:pt x="3369" y="8931"/>
                    <a:pt x="3503" y="8998"/>
                    <a:pt x="3636" y="8998"/>
                  </a:cubicBezTo>
                  <a:cubicBezTo>
                    <a:pt x="3770" y="8965"/>
                    <a:pt x="3870" y="8831"/>
                    <a:pt x="3870" y="8664"/>
                  </a:cubicBezTo>
                  <a:lnTo>
                    <a:pt x="2802" y="3160"/>
                  </a:lnTo>
                  <a:cubicBezTo>
                    <a:pt x="2802" y="3127"/>
                    <a:pt x="2736" y="3094"/>
                    <a:pt x="2736" y="3027"/>
                  </a:cubicBezTo>
                  <a:lnTo>
                    <a:pt x="534" y="125"/>
                  </a:lnTo>
                  <a:cubicBezTo>
                    <a:pt x="474" y="44"/>
                    <a:pt x="388" y="0"/>
                    <a:pt x="309"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5"/>
            <p:cNvSpPr/>
            <p:nvPr/>
          </p:nvSpPr>
          <p:spPr>
            <a:xfrm flipH="1">
              <a:off x="6193659" y="3577784"/>
              <a:ext cx="730270" cy="633535"/>
            </a:xfrm>
            <a:custGeom>
              <a:rect b="b" l="l" r="r" t="t"/>
              <a:pathLst>
                <a:path extrusionOk="0" h="28129" w="32424">
                  <a:moveTo>
                    <a:pt x="24652" y="1"/>
                  </a:moveTo>
                  <a:lnTo>
                    <a:pt x="468" y="18481"/>
                  </a:lnTo>
                  <a:lnTo>
                    <a:pt x="1" y="26486"/>
                  </a:lnTo>
                  <a:lnTo>
                    <a:pt x="3503" y="27287"/>
                  </a:lnTo>
                  <a:cubicBezTo>
                    <a:pt x="4812" y="27854"/>
                    <a:pt x="6191" y="28129"/>
                    <a:pt x="7557" y="28129"/>
                  </a:cubicBezTo>
                  <a:cubicBezTo>
                    <a:pt x="10370" y="28129"/>
                    <a:pt x="13125" y="26963"/>
                    <a:pt x="15078" y="24785"/>
                  </a:cubicBezTo>
                  <a:lnTo>
                    <a:pt x="32424" y="5305"/>
                  </a:lnTo>
                  <a:lnTo>
                    <a:pt x="24652" y="1"/>
                  </a:ln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5"/>
            <p:cNvSpPr/>
            <p:nvPr/>
          </p:nvSpPr>
          <p:spPr>
            <a:xfrm flipH="1">
              <a:off x="6369447" y="3577784"/>
              <a:ext cx="23" cy="23"/>
            </a:xfrm>
            <a:custGeom>
              <a:rect b="b" l="l" r="r" t="t"/>
              <a:pathLst>
                <a:path extrusionOk="0" h="1" w="1">
                  <a:moveTo>
                    <a:pt x="0" y="1"/>
                  </a:moveTo>
                  <a:close/>
                </a:path>
              </a:pathLst>
            </a:custGeom>
            <a:solidFill>
              <a:srgbClr val="38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5"/>
            <p:cNvSpPr/>
            <p:nvPr/>
          </p:nvSpPr>
          <p:spPr>
            <a:xfrm flipH="1">
              <a:off x="6362690" y="3571681"/>
              <a:ext cx="422995" cy="335202"/>
            </a:xfrm>
            <a:custGeom>
              <a:rect b="b" l="l" r="r" t="t"/>
              <a:pathLst>
                <a:path extrusionOk="0" h="14883" w="18781">
                  <a:moveTo>
                    <a:pt x="18516" y="0"/>
                  </a:moveTo>
                  <a:cubicBezTo>
                    <a:pt x="18454" y="0"/>
                    <a:pt x="18393" y="25"/>
                    <a:pt x="18347" y="72"/>
                  </a:cubicBezTo>
                  <a:lnTo>
                    <a:pt x="101" y="14382"/>
                  </a:lnTo>
                  <a:cubicBezTo>
                    <a:pt x="1" y="14449"/>
                    <a:pt x="1" y="14615"/>
                    <a:pt x="67" y="14749"/>
                  </a:cubicBezTo>
                  <a:cubicBezTo>
                    <a:pt x="101" y="14816"/>
                    <a:pt x="201" y="14882"/>
                    <a:pt x="267" y="14882"/>
                  </a:cubicBezTo>
                  <a:cubicBezTo>
                    <a:pt x="367" y="14882"/>
                    <a:pt x="401" y="14882"/>
                    <a:pt x="434" y="14782"/>
                  </a:cubicBezTo>
                  <a:lnTo>
                    <a:pt x="18647" y="472"/>
                  </a:lnTo>
                  <a:cubicBezTo>
                    <a:pt x="18781" y="405"/>
                    <a:pt x="18781" y="238"/>
                    <a:pt x="18714" y="105"/>
                  </a:cubicBezTo>
                  <a:cubicBezTo>
                    <a:pt x="18660" y="34"/>
                    <a:pt x="18587" y="0"/>
                    <a:pt x="18516" y="0"/>
                  </a:cubicBezTo>
                  <a:close/>
                </a:path>
              </a:pathLst>
            </a:custGeom>
            <a:solidFill>
              <a:srgbClr val="E59E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5"/>
            <p:cNvSpPr/>
            <p:nvPr/>
          </p:nvSpPr>
          <p:spPr>
            <a:xfrm flipH="1">
              <a:off x="5977285" y="3116434"/>
              <a:ext cx="946643" cy="1096395"/>
            </a:xfrm>
            <a:custGeom>
              <a:rect b="b" l="l" r="r" t="t"/>
              <a:pathLst>
                <a:path extrusionOk="0" h="48680" w="42031">
                  <a:moveTo>
                    <a:pt x="32571" y="0"/>
                  </a:moveTo>
                  <a:cubicBezTo>
                    <a:pt x="32238" y="0"/>
                    <a:pt x="31902" y="128"/>
                    <a:pt x="31657" y="404"/>
                  </a:cubicBezTo>
                  <a:lnTo>
                    <a:pt x="31423" y="637"/>
                  </a:lnTo>
                  <a:lnTo>
                    <a:pt x="36727" y="6508"/>
                  </a:lnTo>
                  <a:lnTo>
                    <a:pt x="38095" y="13747"/>
                  </a:lnTo>
                  <a:cubicBezTo>
                    <a:pt x="38095" y="13747"/>
                    <a:pt x="31256" y="17316"/>
                    <a:pt x="27554" y="24588"/>
                  </a:cubicBezTo>
                  <a:lnTo>
                    <a:pt x="16379" y="37364"/>
                  </a:lnTo>
                  <a:cubicBezTo>
                    <a:pt x="14486" y="39513"/>
                    <a:pt x="11787" y="40701"/>
                    <a:pt x="9022" y="40701"/>
                  </a:cubicBezTo>
                  <a:cubicBezTo>
                    <a:pt x="8183" y="40701"/>
                    <a:pt x="7337" y="40591"/>
                    <a:pt x="6505" y="40366"/>
                  </a:cubicBezTo>
                  <a:lnTo>
                    <a:pt x="401" y="38765"/>
                  </a:lnTo>
                  <a:lnTo>
                    <a:pt x="1" y="47037"/>
                  </a:lnTo>
                  <a:lnTo>
                    <a:pt x="3503" y="47838"/>
                  </a:lnTo>
                  <a:cubicBezTo>
                    <a:pt x="4808" y="48404"/>
                    <a:pt x="6181" y="48679"/>
                    <a:pt x="7541" y="48679"/>
                  </a:cubicBezTo>
                  <a:cubicBezTo>
                    <a:pt x="9868" y="48679"/>
                    <a:pt x="12158" y="47873"/>
                    <a:pt x="14011" y="46337"/>
                  </a:cubicBezTo>
                  <a:cubicBezTo>
                    <a:pt x="14378" y="46003"/>
                    <a:pt x="14711" y="45669"/>
                    <a:pt x="15045" y="45303"/>
                  </a:cubicBezTo>
                  <a:lnTo>
                    <a:pt x="32424" y="25789"/>
                  </a:lnTo>
                  <a:lnTo>
                    <a:pt x="42031" y="16515"/>
                  </a:lnTo>
                  <a:lnTo>
                    <a:pt x="41063" y="7442"/>
                  </a:lnTo>
                  <a:lnTo>
                    <a:pt x="36427" y="1104"/>
                  </a:lnTo>
                  <a:cubicBezTo>
                    <a:pt x="35992" y="539"/>
                    <a:pt x="35331" y="229"/>
                    <a:pt x="34656" y="229"/>
                  </a:cubicBezTo>
                  <a:cubicBezTo>
                    <a:pt x="34294" y="229"/>
                    <a:pt x="33929" y="318"/>
                    <a:pt x="33591" y="504"/>
                  </a:cubicBezTo>
                  <a:cubicBezTo>
                    <a:pt x="33357" y="179"/>
                    <a:pt x="32966" y="0"/>
                    <a:pt x="32571" y="0"/>
                  </a:cubicBezTo>
                  <a:close/>
                </a:path>
              </a:pathLst>
            </a:custGeom>
            <a:solidFill>
              <a:srgbClr val="FCC5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5"/>
            <p:cNvSpPr/>
            <p:nvPr/>
          </p:nvSpPr>
          <p:spPr>
            <a:xfrm flipH="1">
              <a:off x="5231108" y="2703059"/>
              <a:ext cx="831711" cy="98446"/>
            </a:xfrm>
            <a:custGeom>
              <a:rect b="b" l="l" r="r" t="t"/>
              <a:pathLst>
                <a:path extrusionOk="0" h="4371" w="36928">
                  <a:moveTo>
                    <a:pt x="5004" y="1"/>
                  </a:moveTo>
                  <a:cubicBezTo>
                    <a:pt x="2402" y="1"/>
                    <a:pt x="301" y="1936"/>
                    <a:pt x="1" y="4371"/>
                  </a:cubicBezTo>
                  <a:lnTo>
                    <a:pt x="36927" y="4371"/>
                  </a:lnTo>
                  <a:cubicBezTo>
                    <a:pt x="36594" y="1936"/>
                    <a:pt x="34525" y="1"/>
                    <a:pt x="31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5"/>
            <p:cNvSpPr/>
            <p:nvPr/>
          </p:nvSpPr>
          <p:spPr>
            <a:xfrm flipH="1">
              <a:off x="5556565" y="3960937"/>
              <a:ext cx="1509" cy="2297"/>
            </a:xfrm>
            <a:custGeom>
              <a:rect b="b" l="l" r="r" t="t"/>
              <a:pathLst>
                <a:path extrusionOk="0" fill="none" h="102" w="67">
                  <a:moveTo>
                    <a:pt x="67" y="101"/>
                  </a:moveTo>
                  <a:cubicBezTo>
                    <a:pt x="67" y="34"/>
                    <a:pt x="67" y="34"/>
                    <a:pt x="0" y="1"/>
                  </a:cubicBezTo>
                  <a:cubicBezTo>
                    <a:pt x="33" y="34"/>
                    <a:pt x="67" y="101"/>
                    <a:pt x="67" y="101"/>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5"/>
            <p:cNvSpPr/>
            <p:nvPr/>
          </p:nvSpPr>
          <p:spPr>
            <a:xfrm flipH="1">
              <a:off x="5559561" y="3951928"/>
              <a:ext cx="766" cy="1532"/>
            </a:xfrm>
            <a:custGeom>
              <a:rect b="b" l="l" r="r" t="t"/>
              <a:pathLst>
                <a:path extrusionOk="0" fill="none" h="68" w="34">
                  <a:moveTo>
                    <a:pt x="33" y="67"/>
                  </a:moveTo>
                  <a:cubicBezTo>
                    <a:pt x="33" y="34"/>
                    <a:pt x="33" y="1"/>
                    <a:pt x="0" y="1"/>
                  </a:cubicBezTo>
                  <a:cubicBezTo>
                    <a:pt x="0" y="34"/>
                    <a:pt x="0" y="34"/>
                    <a:pt x="33" y="67"/>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5"/>
            <p:cNvSpPr/>
            <p:nvPr/>
          </p:nvSpPr>
          <p:spPr>
            <a:xfrm flipH="1">
              <a:off x="5563322" y="3941410"/>
              <a:ext cx="766" cy="3041"/>
            </a:xfrm>
            <a:custGeom>
              <a:rect b="b" l="l" r="r" t="t"/>
              <a:pathLst>
                <a:path extrusionOk="0" fill="none" h="135" w="34">
                  <a:moveTo>
                    <a:pt x="34" y="134"/>
                  </a:moveTo>
                  <a:cubicBezTo>
                    <a:pt x="34" y="67"/>
                    <a:pt x="0" y="34"/>
                    <a:pt x="0" y="1"/>
                  </a:cubicBezTo>
                  <a:cubicBezTo>
                    <a:pt x="0" y="34"/>
                    <a:pt x="34" y="67"/>
                    <a:pt x="34" y="134"/>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5"/>
            <p:cNvSpPr/>
            <p:nvPr/>
          </p:nvSpPr>
          <p:spPr>
            <a:xfrm flipH="1">
              <a:off x="5551295" y="3993257"/>
              <a:ext cx="23" cy="23"/>
            </a:xfrm>
            <a:custGeom>
              <a:rect b="b" l="l" r="r" t="t"/>
              <a:pathLst>
                <a:path extrusionOk="0" fill="none" h="1" w="1">
                  <a:moveTo>
                    <a:pt x="0" y="0"/>
                  </a:moveTo>
                  <a:lnTo>
                    <a:pt x="0" y="0"/>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5"/>
            <p:cNvSpPr/>
            <p:nvPr/>
          </p:nvSpPr>
          <p:spPr>
            <a:xfrm flipH="1">
              <a:off x="5555056" y="3971455"/>
              <a:ext cx="23" cy="788"/>
            </a:xfrm>
            <a:custGeom>
              <a:rect b="b" l="l" r="r" t="t"/>
              <a:pathLst>
                <a:path extrusionOk="0" fill="none" h="35" w="1">
                  <a:moveTo>
                    <a:pt x="1" y="34"/>
                  </a:moveTo>
                  <a:lnTo>
                    <a:pt x="1" y="1"/>
                  </a:ln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5"/>
            <p:cNvSpPr/>
            <p:nvPr/>
          </p:nvSpPr>
          <p:spPr>
            <a:xfrm flipH="1">
              <a:off x="5552804" y="3981973"/>
              <a:ext cx="23" cy="788"/>
            </a:xfrm>
            <a:custGeom>
              <a:rect b="b" l="l" r="r" t="t"/>
              <a:pathLst>
                <a:path extrusionOk="0" fill="none" h="35" w="1">
                  <a:moveTo>
                    <a:pt x="1" y="34"/>
                  </a:moveTo>
                  <a:cubicBezTo>
                    <a:pt x="1" y="34"/>
                    <a:pt x="1" y="1"/>
                    <a:pt x="1" y="34"/>
                  </a:cubicBezTo>
                  <a:cubicBezTo>
                    <a:pt x="1" y="1"/>
                    <a:pt x="1" y="34"/>
                    <a:pt x="1" y="34"/>
                  </a:cubicBezTo>
                  <a:close/>
                </a:path>
              </a:pathLst>
            </a:custGeom>
            <a:noFill/>
            <a:ln cap="flat" cmpd="sng" w="5000">
              <a:solidFill>
                <a:srgbClr val="000000"/>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85"/>
            <p:cNvGrpSpPr/>
            <p:nvPr/>
          </p:nvGrpSpPr>
          <p:grpSpPr>
            <a:xfrm flipH="1">
              <a:off x="4978669" y="3830860"/>
              <a:ext cx="749797" cy="717499"/>
              <a:chOff x="8274000" y="3178722"/>
              <a:chExt cx="749797" cy="717499"/>
            </a:xfrm>
          </p:grpSpPr>
          <p:sp>
            <p:nvSpPr>
              <p:cNvPr id="3691" name="Google Shape;3691;p85"/>
              <p:cNvSpPr/>
              <p:nvPr/>
            </p:nvSpPr>
            <p:spPr>
              <a:xfrm flipH="1">
                <a:off x="8313054"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5"/>
              <p:cNvSpPr/>
              <p:nvPr/>
            </p:nvSpPr>
            <p:spPr>
              <a:xfrm flipH="1">
                <a:off x="8274000"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5"/>
              <p:cNvSpPr/>
              <p:nvPr/>
            </p:nvSpPr>
            <p:spPr>
              <a:xfrm>
                <a:off x="8325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5"/>
              <p:cNvSpPr/>
              <p:nvPr/>
            </p:nvSpPr>
            <p:spPr>
              <a:xfrm>
                <a:off x="8527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5"/>
              <p:cNvSpPr/>
              <p:nvPr/>
            </p:nvSpPr>
            <p:spPr>
              <a:xfrm>
                <a:off x="8448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6" name="Google Shape;3696;p85"/>
            <p:cNvSpPr/>
            <p:nvPr/>
          </p:nvSpPr>
          <p:spPr>
            <a:xfrm flipH="1">
              <a:off x="8524130" y="4024811"/>
              <a:ext cx="67658" cy="67635"/>
            </a:xfrm>
            <a:custGeom>
              <a:rect b="b" l="l" r="r" t="t"/>
              <a:pathLst>
                <a:path extrusionOk="0" h="3003" w="3004">
                  <a:moveTo>
                    <a:pt x="1502" y="0"/>
                  </a:moveTo>
                  <a:cubicBezTo>
                    <a:pt x="668" y="0"/>
                    <a:pt x="1" y="667"/>
                    <a:pt x="1" y="1501"/>
                  </a:cubicBezTo>
                  <a:cubicBezTo>
                    <a:pt x="1" y="2335"/>
                    <a:pt x="668" y="3002"/>
                    <a:pt x="1502" y="3002"/>
                  </a:cubicBezTo>
                  <a:cubicBezTo>
                    <a:pt x="2336" y="3002"/>
                    <a:pt x="3003" y="2335"/>
                    <a:pt x="3003" y="1501"/>
                  </a:cubicBezTo>
                  <a:cubicBezTo>
                    <a:pt x="2970" y="667"/>
                    <a:pt x="2303" y="0"/>
                    <a:pt x="1502" y="0"/>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5"/>
            <p:cNvSpPr/>
            <p:nvPr/>
          </p:nvSpPr>
          <p:spPr>
            <a:xfrm>
              <a:off x="8550436" y="3752018"/>
              <a:ext cx="137500" cy="150946"/>
            </a:xfrm>
            <a:custGeom>
              <a:rect b="b" l="l" r="r" t="t"/>
              <a:pathLst>
                <a:path extrusionOk="0" h="6702" w="6105">
                  <a:moveTo>
                    <a:pt x="751" y="1"/>
                  </a:moveTo>
                  <a:cubicBezTo>
                    <a:pt x="369" y="1"/>
                    <a:pt x="0" y="330"/>
                    <a:pt x="0" y="738"/>
                  </a:cubicBezTo>
                  <a:lnTo>
                    <a:pt x="0" y="5975"/>
                  </a:lnTo>
                  <a:cubicBezTo>
                    <a:pt x="0" y="6406"/>
                    <a:pt x="347" y="6702"/>
                    <a:pt x="733" y="6702"/>
                  </a:cubicBezTo>
                  <a:cubicBezTo>
                    <a:pt x="855" y="6702"/>
                    <a:pt x="981" y="6672"/>
                    <a:pt x="1101" y="6608"/>
                  </a:cubicBezTo>
                  <a:lnTo>
                    <a:pt x="5638" y="3973"/>
                  </a:lnTo>
                  <a:cubicBezTo>
                    <a:pt x="6105" y="3706"/>
                    <a:pt x="6105" y="3039"/>
                    <a:pt x="5638" y="2739"/>
                  </a:cubicBezTo>
                  <a:lnTo>
                    <a:pt x="1101" y="104"/>
                  </a:lnTo>
                  <a:cubicBezTo>
                    <a:pt x="990" y="33"/>
                    <a:pt x="870" y="1"/>
                    <a:pt x="751" y="1"/>
                  </a:cubicBezTo>
                  <a:close/>
                </a:path>
              </a:pathLst>
            </a:custGeom>
            <a:solidFill>
              <a:srgbClr val="EDD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5"/>
            <p:cNvSpPr/>
            <p:nvPr/>
          </p:nvSpPr>
          <p:spPr>
            <a:xfrm flipH="1">
              <a:off x="8731271" y="4393068"/>
              <a:ext cx="100698" cy="87995"/>
            </a:xfrm>
            <a:custGeom>
              <a:rect b="b" l="l" r="r" t="t"/>
              <a:pathLst>
                <a:path extrusionOk="0" h="3907" w="4471">
                  <a:moveTo>
                    <a:pt x="2233" y="1"/>
                  </a:moveTo>
                  <a:cubicBezTo>
                    <a:pt x="1487" y="1"/>
                    <a:pt x="787" y="424"/>
                    <a:pt x="468" y="1136"/>
                  </a:cubicBezTo>
                  <a:cubicBezTo>
                    <a:pt x="1" y="2137"/>
                    <a:pt x="468" y="3271"/>
                    <a:pt x="1402" y="3738"/>
                  </a:cubicBezTo>
                  <a:cubicBezTo>
                    <a:pt x="1665" y="3852"/>
                    <a:pt x="1938" y="3906"/>
                    <a:pt x="2205" y="3906"/>
                  </a:cubicBezTo>
                  <a:cubicBezTo>
                    <a:pt x="2953" y="3906"/>
                    <a:pt x="3660" y="3483"/>
                    <a:pt x="4004" y="2771"/>
                  </a:cubicBezTo>
                  <a:cubicBezTo>
                    <a:pt x="4471" y="1770"/>
                    <a:pt x="4037" y="636"/>
                    <a:pt x="3036" y="169"/>
                  </a:cubicBezTo>
                  <a:cubicBezTo>
                    <a:pt x="2773" y="55"/>
                    <a:pt x="2500" y="1"/>
                    <a:pt x="22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5"/>
            <p:cNvSpPr/>
            <p:nvPr/>
          </p:nvSpPr>
          <p:spPr>
            <a:xfrm flipH="1">
              <a:off x="8517150" y="4873653"/>
              <a:ext cx="24820" cy="33649"/>
            </a:xfrm>
            <a:custGeom>
              <a:rect b="b" l="l" r="r" t="t"/>
              <a:pathLst>
                <a:path extrusionOk="0" h="1494" w="1102">
                  <a:moveTo>
                    <a:pt x="233" y="0"/>
                  </a:moveTo>
                  <a:cubicBezTo>
                    <a:pt x="201" y="0"/>
                    <a:pt x="167" y="4"/>
                    <a:pt x="134" y="13"/>
                  </a:cubicBezTo>
                  <a:cubicBezTo>
                    <a:pt x="67" y="113"/>
                    <a:pt x="1" y="146"/>
                    <a:pt x="1" y="179"/>
                  </a:cubicBezTo>
                  <a:cubicBezTo>
                    <a:pt x="1" y="246"/>
                    <a:pt x="1" y="280"/>
                    <a:pt x="67" y="313"/>
                  </a:cubicBezTo>
                  <a:lnTo>
                    <a:pt x="668" y="1414"/>
                  </a:lnTo>
                  <a:cubicBezTo>
                    <a:pt x="692" y="1463"/>
                    <a:pt x="770" y="1494"/>
                    <a:pt x="863" y="1494"/>
                  </a:cubicBezTo>
                  <a:cubicBezTo>
                    <a:pt x="896" y="1494"/>
                    <a:pt x="932" y="1489"/>
                    <a:pt x="968" y="1480"/>
                  </a:cubicBezTo>
                  <a:cubicBezTo>
                    <a:pt x="1068" y="1447"/>
                    <a:pt x="1101" y="1314"/>
                    <a:pt x="1068" y="1180"/>
                  </a:cubicBezTo>
                  <a:lnTo>
                    <a:pt x="434" y="113"/>
                  </a:lnTo>
                  <a:cubicBezTo>
                    <a:pt x="409" y="38"/>
                    <a:pt x="328" y="0"/>
                    <a:pt x="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5"/>
            <p:cNvSpPr/>
            <p:nvPr/>
          </p:nvSpPr>
          <p:spPr>
            <a:xfrm flipH="1">
              <a:off x="8559222" y="4571627"/>
              <a:ext cx="151036" cy="261621"/>
            </a:xfrm>
            <a:custGeom>
              <a:rect b="b" l="l" r="r" t="t"/>
              <a:pathLst>
                <a:path extrusionOk="0" h="11616" w="6706">
                  <a:moveTo>
                    <a:pt x="225" y="0"/>
                  </a:moveTo>
                  <a:cubicBezTo>
                    <a:pt x="192" y="0"/>
                    <a:pt x="161" y="4"/>
                    <a:pt x="134" y="13"/>
                  </a:cubicBezTo>
                  <a:cubicBezTo>
                    <a:pt x="67" y="46"/>
                    <a:pt x="67" y="80"/>
                    <a:pt x="1" y="180"/>
                  </a:cubicBezTo>
                  <a:cubicBezTo>
                    <a:pt x="1" y="213"/>
                    <a:pt x="1" y="247"/>
                    <a:pt x="67" y="313"/>
                  </a:cubicBezTo>
                  <a:lnTo>
                    <a:pt x="1302" y="2548"/>
                  </a:lnTo>
                  <a:cubicBezTo>
                    <a:pt x="1352" y="2623"/>
                    <a:pt x="1439" y="2661"/>
                    <a:pt x="1522" y="2661"/>
                  </a:cubicBezTo>
                  <a:cubicBezTo>
                    <a:pt x="1550" y="2661"/>
                    <a:pt x="1577" y="2657"/>
                    <a:pt x="1602" y="2648"/>
                  </a:cubicBezTo>
                  <a:cubicBezTo>
                    <a:pt x="1702" y="2582"/>
                    <a:pt x="1735" y="2415"/>
                    <a:pt x="1702" y="2348"/>
                  </a:cubicBezTo>
                  <a:lnTo>
                    <a:pt x="434" y="80"/>
                  </a:lnTo>
                  <a:cubicBezTo>
                    <a:pt x="410" y="31"/>
                    <a:pt x="314" y="0"/>
                    <a:pt x="225" y="0"/>
                  </a:cubicBezTo>
                  <a:close/>
                  <a:moveTo>
                    <a:pt x="2703" y="4489"/>
                  </a:moveTo>
                  <a:cubicBezTo>
                    <a:pt x="2667" y="4489"/>
                    <a:pt x="2632" y="4497"/>
                    <a:pt x="2602" y="4516"/>
                  </a:cubicBezTo>
                  <a:cubicBezTo>
                    <a:pt x="2569" y="4516"/>
                    <a:pt x="2536" y="4583"/>
                    <a:pt x="2469" y="4683"/>
                  </a:cubicBezTo>
                  <a:cubicBezTo>
                    <a:pt x="2469" y="4716"/>
                    <a:pt x="2469" y="4750"/>
                    <a:pt x="2536" y="4817"/>
                  </a:cubicBezTo>
                  <a:lnTo>
                    <a:pt x="3770" y="7051"/>
                  </a:lnTo>
                  <a:cubicBezTo>
                    <a:pt x="3794" y="7099"/>
                    <a:pt x="3884" y="7146"/>
                    <a:pt x="3970" y="7146"/>
                  </a:cubicBezTo>
                  <a:cubicBezTo>
                    <a:pt x="4006" y="7146"/>
                    <a:pt x="4041" y="7138"/>
                    <a:pt x="4070" y="7118"/>
                  </a:cubicBezTo>
                  <a:cubicBezTo>
                    <a:pt x="4137" y="7085"/>
                    <a:pt x="4204" y="6918"/>
                    <a:pt x="4137" y="6851"/>
                  </a:cubicBezTo>
                  <a:lnTo>
                    <a:pt x="2903" y="4583"/>
                  </a:lnTo>
                  <a:cubicBezTo>
                    <a:pt x="2879" y="4536"/>
                    <a:pt x="2789" y="4489"/>
                    <a:pt x="2703" y="4489"/>
                  </a:cubicBezTo>
                  <a:close/>
                  <a:moveTo>
                    <a:pt x="5204" y="8959"/>
                  </a:moveTo>
                  <a:cubicBezTo>
                    <a:pt x="5169" y="8959"/>
                    <a:pt x="5134" y="8967"/>
                    <a:pt x="5104" y="8986"/>
                  </a:cubicBezTo>
                  <a:cubicBezTo>
                    <a:pt x="5071" y="9020"/>
                    <a:pt x="5038" y="9053"/>
                    <a:pt x="4971" y="9153"/>
                  </a:cubicBezTo>
                  <a:cubicBezTo>
                    <a:pt x="4971" y="9186"/>
                    <a:pt x="4971" y="9220"/>
                    <a:pt x="5038" y="9253"/>
                  </a:cubicBezTo>
                  <a:lnTo>
                    <a:pt x="6272" y="11521"/>
                  </a:lnTo>
                  <a:cubicBezTo>
                    <a:pt x="6295" y="11569"/>
                    <a:pt x="6386" y="11616"/>
                    <a:pt x="6472" y="11616"/>
                  </a:cubicBezTo>
                  <a:cubicBezTo>
                    <a:pt x="6508" y="11616"/>
                    <a:pt x="6543" y="11608"/>
                    <a:pt x="6572" y="11588"/>
                  </a:cubicBezTo>
                  <a:cubicBezTo>
                    <a:pt x="6639" y="11555"/>
                    <a:pt x="6705" y="11388"/>
                    <a:pt x="6639" y="11321"/>
                  </a:cubicBezTo>
                  <a:lnTo>
                    <a:pt x="5404" y="9053"/>
                  </a:lnTo>
                  <a:cubicBezTo>
                    <a:pt x="5381" y="9006"/>
                    <a:pt x="5291" y="8959"/>
                    <a:pt x="5204" y="89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5"/>
            <p:cNvSpPr/>
            <p:nvPr/>
          </p:nvSpPr>
          <p:spPr>
            <a:xfrm flipH="1">
              <a:off x="8726767" y="4495411"/>
              <a:ext cx="24054" cy="33581"/>
            </a:xfrm>
            <a:custGeom>
              <a:rect b="b" l="l" r="r" t="t"/>
              <a:pathLst>
                <a:path extrusionOk="0" h="1491" w="1068">
                  <a:moveTo>
                    <a:pt x="215" y="0"/>
                  </a:moveTo>
                  <a:cubicBezTo>
                    <a:pt x="179" y="0"/>
                    <a:pt x="139" y="8"/>
                    <a:pt x="100" y="28"/>
                  </a:cubicBezTo>
                  <a:cubicBezTo>
                    <a:pt x="34" y="61"/>
                    <a:pt x="0" y="128"/>
                    <a:pt x="0" y="195"/>
                  </a:cubicBezTo>
                  <a:cubicBezTo>
                    <a:pt x="0" y="228"/>
                    <a:pt x="0" y="262"/>
                    <a:pt x="34" y="295"/>
                  </a:cubicBezTo>
                  <a:lnTo>
                    <a:pt x="667" y="1396"/>
                  </a:lnTo>
                  <a:cubicBezTo>
                    <a:pt x="691" y="1443"/>
                    <a:pt x="765" y="1490"/>
                    <a:pt x="841" y="1490"/>
                  </a:cubicBezTo>
                  <a:cubicBezTo>
                    <a:pt x="873" y="1490"/>
                    <a:pt x="905" y="1482"/>
                    <a:pt x="934" y="1462"/>
                  </a:cubicBezTo>
                  <a:cubicBezTo>
                    <a:pt x="1034" y="1429"/>
                    <a:pt x="1068" y="1296"/>
                    <a:pt x="1034" y="1196"/>
                  </a:cubicBezTo>
                  <a:lnTo>
                    <a:pt x="401" y="95"/>
                  </a:lnTo>
                  <a:cubicBezTo>
                    <a:pt x="377" y="48"/>
                    <a:pt x="303"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5"/>
            <p:cNvSpPr/>
            <p:nvPr/>
          </p:nvSpPr>
          <p:spPr>
            <a:xfrm flipH="1">
              <a:off x="8429244" y="4921356"/>
              <a:ext cx="108964" cy="95248"/>
            </a:xfrm>
            <a:custGeom>
              <a:rect b="b" l="l" r="r" t="t"/>
              <a:pathLst>
                <a:path extrusionOk="0" h="4229" w="4838">
                  <a:moveTo>
                    <a:pt x="2445" y="1"/>
                  </a:moveTo>
                  <a:cubicBezTo>
                    <a:pt x="1647" y="1"/>
                    <a:pt x="868" y="472"/>
                    <a:pt x="501" y="1230"/>
                  </a:cubicBezTo>
                  <a:cubicBezTo>
                    <a:pt x="0" y="2298"/>
                    <a:pt x="501" y="3532"/>
                    <a:pt x="1568" y="4032"/>
                  </a:cubicBezTo>
                  <a:cubicBezTo>
                    <a:pt x="1844" y="4166"/>
                    <a:pt x="2134" y="4228"/>
                    <a:pt x="2420" y="4228"/>
                  </a:cubicBezTo>
                  <a:cubicBezTo>
                    <a:pt x="3208" y="4228"/>
                    <a:pt x="3970" y="3757"/>
                    <a:pt x="4337" y="2998"/>
                  </a:cubicBezTo>
                  <a:cubicBezTo>
                    <a:pt x="4837" y="1964"/>
                    <a:pt x="4337" y="697"/>
                    <a:pt x="3303" y="196"/>
                  </a:cubicBezTo>
                  <a:cubicBezTo>
                    <a:pt x="3027" y="63"/>
                    <a:pt x="2735" y="1"/>
                    <a:pt x="2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5"/>
            <p:cNvSpPr/>
            <p:nvPr/>
          </p:nvSpPr>
          <p:spPr>
            <a:xfrm flipH="1">
              <a:off x="5928135" y="2721842"/>
              <a:ext cx="62365" cy="62387"/>
            </a:xfrm>
            <a:custGeom>
              <a:rect b="b" l="l" r="r" t="t"/>
              <a:pathLst>
                <a:path extrusionOk="0" h="2770" w="2769">
                  <a:moveTo>
                    <a:pt x="1368" y="1"/>
                  </a:moveTo>
                  <a:cubicBezTo>
                    <a:pt x="634" y="1"/>
                    <a:pt x="0" y="635"/>
                    <a:pt x="0" y="1369"/>
                  </a:cubicBezTo>
                  <a:cubicBezTo>
                    <a:pt x="0" y="2136"/>
                    <a:pt x="634" y="2770"/>
                    <a:pt x="1368" y="2770"/>
                  </a:cubicBezTo>
                  <a:cubicBezTo>
                    <a:pt x="2135" y="2770"/>
                    <a:pt x="2769" y="2136"/>
                    <a:pt x="2769" y="1369"/>
                  </a:cubicBezTo>
                  <a:cubicBezTo>
                    <a:pt x="2769" y="635"/>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5"/>
            <p:cNvSpPr/>
            <p:nvPr/>
          </p:nvSpPr>
          <p:spPr>
            <a:xfrm flipH="1">
              <a:off x="5813180" y="2721842"/>
              <a:ext cx="61622" cy="61644"/>
            </a:xfrm>
            <a:custGeom>
              <a:rect b="b" l="l" r="r" t="t"/>
              <a:pathLst>
                <a:path extrusionOk="0" h="2737" w="2736">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5"/>
            <p:cNvSpPr/>
            <p:nvPr/>
          </p:nvSpPr>
          <p:spPr>
            <a:xfrm flipH="1">
              <a:off x="5697482" y="2721842"/>
              <a:ext cx="61622" cy="61644"/>
            </a:xfrm>
            <a:custGeom>
              <a:rect b="b" l="l" r="r" t="t"/>
              <a:pathLst>
                <a:path extrusionOk="0" h="2737" w="2736">
                  <a:moveTo>
                    <a:pt x="1368" y="1"/>
                  </a:moveTo>
                  <a:cubicBezTo>
                    <a:pt x="601" y="1"/>
                    <a:pt x="0" y="601"/>
                    <a:pt x="0" y="1369"/>
                  </a:cubicBezTo>
                  <a:cubicBezTo>
                    <a:pt x="0" y="2136"/>
                    <a:pt x="601" y="2736"/>
                    <a:pt x="1368" y="2736"/>
                  </a:cubicBezTo>
                  <a:cubicBezTo>
                    <a:pt x="2135" y="2736"/>
                    <a:pt x="2736" y="2136"/>
                    <a:pt x="2736" y="1369"/>
                  </a:cubicBezTo>
                  <a:cubicBezTo>
                    <a:pt x="2736" y="601"/>
                    <a:pt x="2135" y="1"/>
                    <a:pt x="1368" y="1"/>
                  </a:cubicBezTo>
                  <a:close/>
                </a:path>
              </a:pathLst>
            </a:custGeom>
            <a:solidFill>
              <a:srgbClr val="C2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6" name="Google Shape;3706;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710" name="Shape 3710"/>
        <p:cNvGrpSpPr/>
        <p:nvPr/>
      </p:nvGrpSpPr>
      <p:grpSpPr>
        <a:xfrm>
          <a:off x="0" y="0"/>
          <a:ext cx="0" cy="0"/>
          <a:chOff x="0" y="0"/>
          <a:chExt cx="0" cy="0"/>
        </a:xfrm>
      </p:grpSpPr>
      <p:sp>
        <p:nvSpPr>
          <p:cNvPr id="3711" name="Google Shape;3711;p86"/>
          <p:cNvSpPr txBox="1"/>
          <p:nvPr>
            <p:ph idx="4294967295" type="title"/>
          </p:nvPr>
        </p:nvSpPr>
        <p:spPr>
          <a:xfrm>
            <a:off x="720000" y="2068200"/>
            <a:ext cx="7704000" cy="7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lt1"/>
                </a:solidFill>
              </a:rPr>
              <a:t>THANKS FOR WATCHING</a:t>
            </a:r>
            <a:endParaRPr sz="4000">
              <a:solidFill>
                <a:schemeClr val="lt1"/>
              </a:solidFill>
            </a:endParaRPr>
          </a:p>
        </p:txBody>
      </p:sp>
      <p:sp>
        <p:nvSpPr>
          <p:cNvPr id="3712" name="Google Shape;371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40"/>
          <p:cNvSpPr txBox="1"/>
          <p:nvPr>
            <p:ph type="title"/>
          </p:nvPr>
        </p:nvSpPr>
        <p:spPr>
          <a:xfrm>
            <a:off x="841325" y="3961875"/>
            <a:ext cx="7534200" cy="4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Definition</a:t>
            </a:r>
            <a:endParaRPr/>
          </a:p>
        </p:txBody>
      </p:sp>
      <p:sp>
        <p:nvSpPr>
          <p:cNvPr id="1770" name="Google Shape;1770;p40"/>
          <p:cNvSpPr txBox="1"/>
          <p:nvPr>
            <p:ph idx="1" type="subTitle"/>
          </p:nvPr>
        </p:nvSpPr>
        <p:spPr>
          <a:xfrm>
            <a:off x="588450" y="1205975"/>
            <a:ext cx="7967100" cy="31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Access control vulnerabilities occur when users are able to act outside of their intended permissions. This typically leads to unauthorized access, information disclosure, and modification or destruction of data. </a:t>
            </a:r>
            <a:endParaRPr sz="25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1771" name="Google Shape;177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41"/>
          <p:cNvSpPr txBox="1"/>
          <p:nvPr>
            <p:ph type="title"/>
          </p:nvPr>
        </p:nvSpPr>
        <p:spPr>
          <a:xfrm>
            <a:off x="728363" y="2063200"/>
            <a:ext cx="3520200" cy="154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Internal</a:t>
            </a:r>
            <a:endParaRPr/>
          </a:p>
        </p:txBody>
      </p:sp>
      <p:sp>
        <p:nvSpPr>
          <p:cNvPr id="1777" name="Google Shape;1777;p41"/>
          <p:cNvSpPr txBox="1"/>
          <p:nvPr>
            <p:ph idx="2" type="title"/>
          </p:nvPr>
        </p:nvSpPr>
        <p:spPr>
          <a:xfrm>
            <a:off x="1736377" y="1231500"/>
            <a:ext cx="175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78" name="Google Shape;1778;p41"/>
          <p:cNvSpPr txBox="1"/>
          <p:nvPr>
            <p:ph idx="1" type="subTitle"/>
          </p:nvPr>
        </p:nvSpPr>
        <p:spPr>
          <a:xfrm>
            <a:off x="728363" y="3604718"/>
            <a:ext cx="3520200" cy="40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Broken access control from inside</a:t>
            </a:r>
            <a:endParaRPr/>
          </a:p>
        </p:txBody>
      </p:sp>
      <p:grpSp>
        <p:nvGrpSpPr>
          <p:cNvPr id="1779" name="Google Shape;1779;p41"/>
          <p:cNvGrpSpPr/>
          <p:nvPr/>
        </p:nvGrpSpPr>
        <p:grpSpPr>
          <a:xfrm>
            <a:off x="4689056" y="170858"/>
            <a:ext cx="4137935" cy="4972638"/>
            <a:chOff x="4689056" y="170858"/>
            <a:chExt cx="4137935" cy="4972638"/>
          </a:xfrm>
        </p:grpSpPr>
        <p:grpSp>
          <p:nvGrpSpPr>
            <p:cNvPr id="1780" name="Google Shape;1780;p41"/>
            <p:cNvGrpSpPr/>
            <p:nvPr/>
          </p:nvGrpSpPr>
          <p:grpSpPr>
            <a:xfrm>
              <a:off x="5313076" y="1838325"/>
              <a:ext cx="3440772" cy="3305172"/>
              <a:chOff x="10381150" y="1238900"/>
              <a:chExt cx="4415775" cy="4241750"/>
            </a:xfrm>
          </p:grpSpPr>
          <p:sp>
            <p:nvSpPr>
              <p:cNvPr id="1781" name="Google Shape;1781;p41"/>
              <p:cNvSpPr/>
              <p:nvPr/>
            </p:nvSpPr>
            <p:spPr>
              <a:xfrm>
                <a:off x="11086350" y="3222975"/>
                <a:ext cx="1580600" cy="818425"/>
              </a:xfrm>
              <a:custGeom>
                <a:rect b="b" l="l" r="r" t="t"/>
                <a:pathLst>
                  <a:path extrusionOk="0" h="32737" w="63224">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11086350" y="3222975"/>
                <a:ext cx="1019800" cy="414175"/>
              </a:xfrm>
              <a:custGeom>
                <a:rect b="b" l="l" r="r" t="t"/>
                <a:pathLst>
                  <a:path extrusionOk="0" fill="none" h="16567" w="40792">
                    <a:moveTo>
                      <a:pt x="0" y="16566"/>
                    </a:moveTo>
                    <a:lnTo>
                      <a:pt x="40791"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11496675" y="3368125"/>
                <a:ext cx="1069200" cy="654275"/>
              </a:xfrm>
              <a:custGeom>
                <a:rect b="b" l="l" r="r" t="t"/>
                <a:pathLst>
                  <a:path extrusionOk="0" h="26171" w="42768">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11952625" y="1628725"/>
                <a:ext cx="1680900" cy="2132275"/>
              </a:xfrm>
              <a:custGeom>
                <a:rect b="b" l="l" r="r" t="t"/>
                <a:pathLst>
                  <a:path extrusionOk="0" h="85291" w="67236">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12448825" y="1628725"/>
                <a:ext cx="1114025" cy="693050"/>
              </a:xfrm>
              <a:custGeom>
                <a:rect b="b" l="l" r="r" t="t"/>
                <a:pathLst>
                  <a:path extrusionOk="0" fill="none" h="27722" w="44561">
                    <a:moveTo>
                      <a:pt x="1" y="9606"/>
                    </a:moveTo>
                    <a:cubicBezTo>
                      <a:pt x="1" y="9606"/>
                      <a:pt x="639" y="2584"/>
                      <a:pt x="13435" y="1277"/>
                    </a:cubicBezTo>
                    <a:cubicBezTo>
                      <a:pt x="26262" y="1"/>
                      <a:pt x="41795" y="9788"/>
                      <a:pt x="44561" y="27722"/>
                    </a:cubicBezTo>
                  </a:path>
                </a:pathLst>
              </a:custGeom>
              <a:solidFill>
                <a:schemeClr val="dk1"/>
              </a:solid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12233025" y="2374175"/>
                <a:ext cx="1082100" cy="1147075"/>
              </a:xfrm>
              <a:custGeom>
                <a:rect b="b" l="l" r="r" t="t"/>
                <a:pathLst>
                  <a:path extrusionOk="0" h="45883" w="43284">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13771050" y="1778425"/>
                <a:ext cx="142125" cy="250800"/>
              </a:xfrm>
              <a:custGeom>
                <a:rect b="b" l="l" r="r" t="t"/>
                <a:pathLst>
                  <a:path extrusionOk="0" h="10032" w="5685">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13523325" y="1761725"/>
                <a:ext cx="566125" cy="679350"/>
              </a:xfrm>
              <a:custGeom>
                <a:rect b="b" l="l" r="r" t="t"/>
                <a:pathLst>
                  <a:path extrusionOk="0" h="27174" w="22645">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10867500" y="2122650"/>
                <a:ext cx="376925" cy="639100"/>
              </a:xfrm>
              <a:custGeom>
                <a:rect b="b" l="l" r="r" t="t"/>
                <a:pathLst>
                  <a:path extrusionOk="0" h="25564" w="15077">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10867500" y="2378750"/>
                <a:ext cx="245450" cy="347300"/>
              </a:xfrm>
              <a:custGeom>
                <a:rect b="b" l="l" r="r" t="t"/>
                <a:pathLst>
                  <a:path extrusionOk="0" h="13892" w="9818">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10941200" y="2678150"/>
                <a:ext cx="634525" cy="1424050"/>
              </a:xfrm>
              <a:custGeom>
                <a:rect b="b" l="l" r="r" t="t"/>
                <a:pathLst>
                  <a:path extrusionOk="0" h="56962" w="25381">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13376650" y="2947150"/>
                <a:ext cx="1248525" cy="1071450"/>
              </a:xfrm>
              <a:custGeom>
                <a:rect b="b" l="l" r="r" t="t"/>
                <a:pathLst>
                  <a:path extrusionOk="0" h="42858" w="49941">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13492925" y="2947900"/>
                <a:ext cx="1062350" cy="288025"/>
              </a:xfrm>
              <a:custGeom>
                <a:rect b="b" l="l" r="r" t="t"/>
                <a:pathLst>
                  <a:path extrusionOk="0" fill="none" h="11521" w="42494">
                    <a:moveTo>
                      <a:pt x="0" y="11521"/>
                    </a:moveTo>
                    <a:lnTo>
                      <a:pt x="42493" y="1"/>
                    </a:ln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13376650" y="3390150"/>
                <a:ext cx="800950" cy="629225"/>
              </a:xfrm>
              <a:custGeom>
                <a:rect b="b" l="l" r="r" t="t"/>
                <a:pathLst>
                  <a:path extrusionOk="0" h="25169" w="32038">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11973900" y="3149275"/>
                <a:ext cx="1646700" cy="2331375"/>
              </a:xfrm>
              <a:custGeom>
                <a:rect b="b" l="l" r="r" t="t"/>
                <a:pathLst>
                  <a:path extrusionOk="0" h="93255" w="65868">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12104600" y="3151550"/>
                <a:ext cx="1386825" cy="83625"/>
              </a:xfrm>
              <a:custGeom>
                <a:rect b="b" l="l" r="r" t="t"/>
                <a:pathLst>
                  <a:path extrusionOk="0" fill="none" h="3345" w="55473">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12520250" y="3151550"/>
                <a:ext cx="499275" cy="305500"/>
              </a:xfrm>
              <a:custGeom>
                <a:rect b="b" l="l" r="r" t="t"/>
                <a:pathLst>
                  <a:path extrusionOk="0" h="12220" w="19971">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12628150" y="2705500"/>
                <a:ext cx="283475" cy="659600"/>
              </a:xfrm>
              <a:custGeom>
                <a:rect b="b" l="l" r="r" t="t"/>
                <a:pathLst>
                  <a:path extrusionOk="0" h="26384" w="11339">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12627400" y="2798200"/>
                <a:ext cx="284225" cy="344925"/>
              </a:xfrm>
              <a:custGeom>
                <a:rect b="b" l="l" r="r" t="t"/>
                <a:pathLst>
                  <a:path extrusionOk="0" h="13797" w="11369">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12333325" y="1998800"/>
                <a:ext cx="859450" cy="1039550"/>
              </a:xfrm>
              <a:custGeom>
                <a:rect b="b" l="l" r="r" t="t"/>
                <a:pathLst>
                  <a:path extrusionOk="0" h="41582" w="34378">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12616775" y="2792125"/>
                <a:ext cx="325250" cy="108700"/>
              </a:xfrm>
              <a:custGeom>
                <a:rect b="b" l="l" r="r" t="t"/>
                <a:pathLst>
                  <a:path extrusionOk="0" h="4348" w="1301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13853875" y="2165975"/>
                <a:ext cx="943050" cy="1367075"/>
              </a:xfrm>
              <a:custGeom>
                <a:rect b="b" l="l" r="r" t="t"/>
                <a:pathLst>
                  <a:path extrusionOk="0" h="54683" w="37722">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10852300" y="2348350"/>
                <a:ext cx="240150" cy="294100"/>
              </a:xfrm>
              <a:custGeom>
                <a:rect b="b" l="l" r="r" t="t"/>
                <a:pathLst>
                  <a:path extrusionOk="0" h="11764" w="9606">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12723900" y="2671300"/>
                <a:ext cx="438500" cy="234075"/>
              </a:xfrm>
              <a:custGeom>
                <a:rect b="b" l="l" r="r" t="t"/>
                <a:pathLst>
                  <a:path extrusionOk="0" fill="none" h="9363" w="17540">
                    <a:moveTo>
                      <a:pt x="17539" y="1"/>
                    </a:moveTo>
                    <a:cubicBezTo>
                      <a:pt x="17539" y="1"/>
                      <a:pt x="13831" y="9210"/>
                      <a:pt x="1" y="9362"/>
                    </a:cubicBezTo>
                  </a:path>
                </a:pathLst>
              </a:custGeom>
              <a:noFill/>
              <a:ln cap="flat" cmpd="sng" w="12150">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12673750" y="2852150"/>
                <a:ext cx="140600" cy="93500"/>
              </a:xfrm>
              <a:custGeom>
                <a:rect b="b" l="l" r="r" t="t"/>
                <a:pathLst>
                  <a:path extrusionOk="0" h="3740" w="5624">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12680600" y="2860525"/>
                <a:ext cx="133750" cy="85125"/>
              </a:xfrm>
              <a:custGeom>
                <a:rect b="b" l="l" r="r" t="t"/>
                <a:pathLst>
                  <a:path extrusionOk="0" h="3405" w="535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13105375" y="2435725"/>
                <a:ext cx="174800" cy="303225"/>
              </a:xfrm>
              <a:custGeom>
                <a:rect b="b" l="l" r="r" t="t"/>
                <a:pathLst>
                  <a:path extrusionOk="0" h="12129" w="6992">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13141850" y="2457775"/>
                <a:ext cx="143650" cy="272075"/>
              </a:xfrm>
              <a:custGeom>
                <a:rect b="b" l="l" r="r" t="t"/>
                <a:pathLst>
                  <a:path extrusionOk="0" h="10883" w="5746">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13141850" y="2457025"/>
                <a:ext cx="185425" cy="293325"/>
              </a:xfrm>
              <a:custGeom>
                <a:rect b="b" l="l" r="r" t="t"/>
                <a:pathLst>
                  <a:path extrusionOk="0" h="11733" w="7417">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13176050" y="2507175"/>
                <a:ext cx="113250" cy="183150"/>
              </a:xfrm>
              <a:custGeom>
                <a:rect b="b" l="l" r="r" t="t"/>
                <a:pathLst>
                  <a:path extrusionOk="0" h="7326" w="453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12232250" y="2435725"/>
                <a:ext cx="174800" cy="303225"/>
              </a:xfrm>
              <a:custGeom>
                <a:rect b="b" l="l" r="r" t="t"/>
                <a:pathLst>
                  <a:path extrusionOk="0" h="12129" w="6992">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12226175" y="2457775"/>
                <a:ext cx="143650" cy="272075"/>
              </a:xfrm>
              <a:custGeom>
                <a:rect b="b" l="l" r="r" t="t"/>
                <a:pathLst>
                  <a:path extrusionOk="0" h="10883" w="5746">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12184375" y="2457025"/>
                <a:ext cx="185450" cy="293325"/>
              </a:xfrm>
              <a:custGeom>
                <a:rect b="b" l="l" r="r" t="t"/>
                <a:pathLst>
                  <a:path extrusionOk="0" h="11733" w="7418">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12222375" y="2507175"/>
                <a:ext cx="113250" cy="183150"/>
              </a:xfrm>
              <a:custGeom>
                <a:rect b="b" l="l" r="r" t="t"/>
                <a:pathLst>
                  <a:path extrusionOk="0" h="7326" w="453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cap="flat" cmpd="sng" w="2275">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12274050" y="2248050"/>
                <a:ext cx="952925" cy="421750"/>
              </a:xfrm>
              <a:custGeom>
                <a:rect b="b" l="l" r="r" t="t"/>
                <a:pathLst>
                  <a:path extrusionOk="0" h="16870" w="38117">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12274050" y="2248050"/>
                <a:ext cx="952925" cy="210500"/>
              </a:xfrm>
              <a:custGeom>
                <a:rect b="b" l="l" r="r" t="t"/>
                <a:pathLst>
                  <a:path extrusionOk="0" fill="none" h="8420" w="38117">
                    <a:moveTo>
                      <a:pt x="1" y="8420"/>
                    </a:moveTo>
                    <a:cubicBezTo>
                      <a:pt x="1" y="3800"/>
                      <a:pt x="3800" y="0"/>
                      <a:pt x="8420" y="0"/>
                    </a:cubicBezTo>
                    <a:lnTo>
                      <a:pt x="29667" y="0"/>
                    </a:lnTo>
                    <a:cubicBezTo>
                      <a:pt x="34317" y="0"/>
                      <a:pt x="38117" y="3800"/>
                      <a:pt x="38117" y="8420"/>
                    </a:cubicBezTo>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12305975" y="2281475"/>
                <a:ext cx="886800" cy="354900"/>
              </a:xfrm>
              <a:custGeom>
                <a:rect b="b" l="l" r="r" t="t"/>
                <a:pathLst>
                  <a:path extrusionOk="0" h="14196" w="35472">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cap="flat" cmpd="sng" w="3050">
                <a:solidFill>
                  <a:srgbClr val="1F1E2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12328775" y="2287550"/>
                <a:ext cx="864000" cy="348825"/>
              </a:xfrm>
              <a:custGeom>
                <a:rect b="b" l="l" r="r" t="t"/>
                <a:pathLst>
                  <a:path extrusionOk="0" h="13953" w="3456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12002000" y="4007950"/>
                <a:ext cx="1587450" cy="84375"/>
              </a:xfrm>
              <a:custGeom>
                <a:rect b="b" l="l" r="r" t="t"/>
                <a:pathLst>
                  <a:path extrusionOk="0" h="3375" w="63498">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11992125" y="4197925"/>
                <a:ext cx="1611000" cy="84375"/>
              </a:xfrm>
              <a:custGeom>
                <a:rect b="b" l="l" r="r" t="t"/>
                <a:pathLst>
                  <a:path extrusionOk="0" h="3375" w="6444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11983000" y="4387125"/>
                <a:ext cx="1629250" cy="84375"/>
              </a:xfrm>
              <a:custGeom>
                <a:rect b="b" l="l" r="r" t="t"/>
                <a:pathLst>
                  <a:path extrusionOk="0" h="3375" w="6517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11976925" y="4577100"/>
                <a:ext cx="1641400" cy="84375"/>
              </a:xfrm>
              <a:custGeom>
                <a:rect b="b" l="l" r="r" t="t"/>
                <a:pathLst>
                  <a:path extrusionOk="0" h="3375" w="65656">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11973900" y="4766325"/>
                <a:ext cx="1646700" cy="84375"/>
              </a:xfrm>
              <a:custGeom>
                <a:rect b="b" l="l" r="r" t="t"/>
                <a:pathLst>
                  <a:path extrusionOk="0" h="3375" w="65868">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11973125" y="4956300"/>
                <a:ext cx="1647475" cy="84350"/>
              </a:xfrm>
              <a:custGeom>
                <a:rect b="b" l="l" r="r" t="t"/>
                <a:pathLst>
                  <a:path extrusionOk="0" h="3374" w="65899">
                    <a:moveTo>
                      <a:pt x="1" y="0"/>
                    </a:moveTo>
                    <a:lnTo>
                      <a:pt x="1" y="3374"/>
                    </a:lnTo>
                    <a:lnTo>
                      <a:pt x="65868" y="3374"/>
                    </a:lnTo>
                    <a:cubicBezTo>
                      <a:pt x="65899" y="2219"/>
                      <a:pt x="65899" y="1094"/>
                      <a:pt x="658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11973900" y="5146250"/>
                <a:ext cx="1644425" cy="84375"/>
              </a:xfrm>
              <a:custGeom>
                <a:rect b="b" l="l" r="r" t="t"/>
                <a:pathLst>
                  <a:path extrusionOk="0" h="3375" w="65777">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10881925" y="1238900"/>
                <a:ext cx="3526700" cy="2480325"/>
              </a:xfrm>
              <a:custGeom>
                <a:rect b="b" l="l" r="r" t="t"/>
                <a:pathLst>
                  <a:path extrusionOk="0" h="99213" w="141068">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10881925" y="1238900"/>
                <a:ext cx="3526700" cy="2480325"/>
              </a:xfrm>
              <a:custGeom>
                <a:rect b="b" l="l" r="r" t="t"/>
                <a:pathLst>
                  <a:path extrusionOk="0" fill="none" h="99213" w="141068">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cap="flat" cmpd="sng" w="2202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10381150" y="1526150"/>
                <a:ext cx="632275" cy="1265250"/>
              </a:xfrm>
              <a:custGeom>
                <a:rect b="b" l="l" r="r" t="t"/>
                <a:pathLst>
                  <a:path extrusionOk="0" fill="none" h="50610" w="25291">
                    <a:moveTo>
                      <a:pt x="25290" y="50609"/>
                    </a:moveTo>
                    <a:cubicBezTo>
                      <a:pt x="11308" y="50609"/>
                      <a:pt x="1" y="39272"/>
                      <a:pt x="1" y="25290"/>
                    </a:cubicBezTo>
                    <a:cubicBezTo>
                      <a:pt x="1" y="11308"/>
                      <a:pt x="11308" y="0"/>
                      <a:pt x="25290" y="0"/>
                    </a:cubicBezTo>
                  </a:path>
                </a:pathLst>
              </a:custGeom>
              <a:noFill/>
              <a:ln cap="flat" cmpd="sng" w="28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11013400" y="1637850"/>
                <a:ext cx="520550" cy="1041075"/>
              </a:xfrm>
              <a:custGeom>
                <a:rect b="b" l="l" r="r" t="t"/>
                <a:pathLst>
                  <a:path extrusionOk="0" fill="none" h="41643" w="20822">
                    <a:moveTo>
                      <a:pt x="0" y="1"/>
                    </a:moveTo>
                    <a:cubicBezTo>
                      <a:pt x="11520" y="1"/>
                      <a:pt x="20821" y="9362"/>
                      <a:pt x="20821" y="20822"/>
                    </a:cubicBezTo>
                    <a:cubicBezTo>
                      <a:pt x="20821" y="32341"/>
                      <a:pt x="11490" y="41643"/>
                      <a:pt x="0" y="41643"/>
                    </a:cubicBezTo>
                  </a:path>
                </a:pathLst>
              </a:custGeom>
              <a:noFill/>
              <a:ln cap="flat" cmpd="sng" w="28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10603800" y="1749550"/>
                <a:ext cx="409625" cy="818425"/>
              </a:xfrm>
              <a:custGeom>
                <a:rect b="b" l="l" r="r" t="t"/>
                <a:pathLst>
                  <a:path extrusionOk="0" fill="none" h="32737" w="16385">
                    <a:moveTo>
                      <a:pt x="16384" y="32737"/>
                    </a:moveTo>
                    <a:cubicBezTo>
                      <a:pt x="7357" y="32737"/>
                      <a:pt x="1" y="25411"/>
                      <a:pt x="1" y="16354"/>
                    </a:cubicBezTo>
                    <a:cubicBezTo>
                      <a:pt x="1" y="7326"/>
                      <a:pt x="7357" y="1"/>
                      <a:pt x="16384" y="1"/>
                    </a:cubicBezTo>
                  </a:path>
                </a:pathLst>
              </a:custGeom>
              <a:noFill/>
              <a:ln cap="flat" cmpd="sng" w="28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11013400" y="1861250"/>
                <a:ext cx="297125" cy="595025"/>
              </a:xfrm>
              <a:custGeom>
                <a:rect b="b" l="l" r="r" t="t"/>
                <a:pathLst>
                  <a:path extrusionOk="0" fill="none" h="23801" w="11885">
                    <a:moveTo>
                      <a:pt x="0" y="1"/>
                    </a:moveTo>
                    <a:cubicBezTo>
                      <a:pt x="6566" y="1"/>
                      <a:pt x="11885" y="5320"/>
                      <a:pt x="11885" y="11886"/>
                    </a:cubicBezTo>
                    <a:cubicBezTo>
                      <a:pt x="11885" y="18481"/>
                      <a:pt x="6566" y="23801"/>
                      <a:pt x="0" y="23801"/>
                    </a:cubicBezTo>
                  </a:path>
                </a:pathLst>
              </a:custGeom>
              <a:noFill/>
              <a:ln cap="flat" cmpd="sng" w="28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10808975" y="1953975"/>
                <a:ext cx="409600" cy="410350"/>
              </a:xfrm>
              <a:custGeom>
                <a:rect b="b" l="l" r="r" t="t"/>
                <a:pathLst>
                  <a:path extrusionOk="0" fill="none" h="16414" w="16384">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cap="flat" cmpd="sng" w="2812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10907000" y="2062325"/>
                <a:ext cx="213550" cy="193650"/>
              </a:xfrm>
              <a:custGeom>
                <a:rect b="b" l="l" r="r" t="t"/>
                <a:pathLst>
                  <a:path extrusionOk="0" h="7746" w="8542">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10524775" y="1662175"/>
                <a:ext cx="991700" cy="991675"/>
              </a:xfrm>
              <a:custGeom>
                <a:rect b="b" l="l" r="r" t="t"/>
                <a:pathLst>
                  <a:path extrusionOk="0" h="39667" w="39668">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10729950" y="1867350"/>
                <a:ext cx="581350" cy="581325"/>
              </a:xfrm>
              <a:custGeom>
                <a:rect b="b" l="l" r="r" t="t"/>
                <a:pathLst>
                  <a:path extrusionOk="0" h="23253" w="23254">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13163875" y="1450150"/>
                <a:ext cx="1215100" cy="829075"/>
              </a:xfrm>
              <a:custGeom>
                <a:rect b="b" l="l" r="r" t="t"/>
                <a:pathLst>
                  <a:path extrusionOk="0" h="33163" w="48604">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13163875" y="1450150"/>
                <a:ext cx="1215100" cy="829075"/>
              </a:xfrm>
              <a:custGeom>
                <a:rect b="b" l="l" r="r" t="t"/>
                <a:pathLst>
                  <a:path extrusionOk="0" fill="none" h="33163" w="48604">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cap="flat" cmpd="sng" w="9875">
                <a:solidFill>
                  <a:srgbClr val="C9D9FA"/>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14128950" y="1584650"/>
                <a:ext cx="95000" cy="95025"/>
              </a:xfrm>
              <a:custGeom>
                <a:rect b="b" l="l" r="r" t="t"/>
                <a:pathLst>
                  <a:path extrusionOk="0" h="3801" w="380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13377425" y="2058075"/>
                <a:ext cx="53200" cy="53225"/>
              </a:xfrm>
              <a:custGeom>
                <a:rect b="b" l="l" r="r" t="t"/>
                <a:pathLst>
                  <a:path extrusionOk="0" h="2129" w="2128">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14119825" y="2095300"/>
                <a:ext cx="41825" cy="41075"/>
              </a:xfrm>
              <a:custGeom>
                <a:rect b="b" l="l" r="r" t="t"/>
                <a:pathLst>
                  <a:path extrusionOk="0" h="1643" w="1673">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13502800" y="1639375"/>
                <a:ext cx="95000" cy="95000"/>
              </a:xfrm>
              <a:custGeom>
                <a:rect b="b" l="l" r="r" t="t"/>
                <a:pathLst>
                  <a:path extrusionOk="0" h="3800" w="380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14080325" y="1283750"/>
                <a:ext cx="496975" cy="340450"/>
              </a:xfrm>
              <a:custGeom>
                <a:rect b="b" l="l" r="r" t="t"/>
                <a:pathLst>
                  <a:path extrusionOk="0" h="13618" w="19879">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14080325" y="1283750"/>
                <a:ext cx="496975" cy="340450"/>
              </a:xfrm>
              <a:custGeom>
                <a:rect b="b" l="l" r="r" t="t"/>
                <a:pathLst>
                  <a:path extrusionOk="0" fill="none" h="13618" w="19879">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cap="flat" cmpd="sng" w="3800">
                <a:solidFill>
                  <a:srgbClr val="C9D9FA"/>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14475450" y="1339975"/>
                <a:ext cx="38025" cy="38025"/>
              </a:xfrm>
              <a:custGeom>
                <a:rect b="b" l="l" r="r" t="t"/>
                <a:pathLst>
                  <a:path extrusionOk="0" h="1521" w="1521">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14166950" y="1533000"/>
                <a:ext cx="22825" cy="22800"/>
              </a:xfrm>
              <a:custGeom>
                <a:rect b="b" l="l" r="r" t="t"/>
                <a:pathLst>
                  <a:path extrusionOk="0" h="912" w="913">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14470900" y="1548175"/>
                <a:ext cx="17500" cy="16750"/>
              </a:xfrm>
              <a:custGeom>
                <a:rect b="b" l="l" r="r" t="t"/>
                <a:pathLst>
                  <a:path extrusionOk="0" h="670" w="70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14219375" y="1362025"/>
                <a:ext cx="38025" cy="38000"/>
              </a:xfrm>
              <a:custGeom>
                <a:rect b="b" l="l" r="r" t="t"/>
                <a:pathLst>
                  <a:path extrusionOk="0" h="1520" w="1521">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12908550" y="2032225"/>
                <a:ext cx="497000" cy="340475"/>
              </a:xfrm>
              <a:custGeom>
                <a:rect b="b" l="l" r="r" t="t"/>
                <a:pathLst>
                  <a:path extrusionOk="0" h="13619" w="1988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12908550" y="2032225"/>
                <a:ext cx="497000" cy="340475"/>
              </a:xfrm>
              <a:custGeom>
                <a:rect b="b" l="l" r="r" t="t"/>
                <a:pathLst>
                  <a:path extrusionOk="0" fill="none" h="13619" w="1988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cap="flat" cmpd="sng" w="3800">
                <a:solidFill>
                  <a:srgbClr val="C9D9FA"/>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13303700" y="2089225"/>
                <a:ext cx="38025" cy="38025"/>
              </a:xfrm>
              <a:custGeom>
                <a:rect b="b" l="l" r="r" t="t"/>
                <a:pathLst>
                  <a:path extrusionOk="0" h="1521" w="1521">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12993675" y="2281475"/>
                <a:ext cx="22825" cy="22825"/>
              </a:xfrm>
              <a:custGeom>
                <a:rect b="b" l="l" r="r" t="t"/>
                <a:pathLst>
                  <a:path extrusionOk="0" h="913" w="913">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13298375" y="2297425"/>
                <a:ext cx="17525" cy="16750"/>
              </a:xfrm>
              <a:custGeom>
                <a:rect b="b" l="l" r="r" t="t"/>
                <a:pathLst>
                  <a:path extrusionOk="0" h="670" w="701">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13046850" y="2111275"/>
                <a:ext cx="38025" cy="38000"/>
              </a:xfrm>
              <a:custGeom>
                <a:rect b="b" l="l" r="r" t="t"/>
                <a:pathLst>
                  <a:path extrusionOk="0" h="1520" w="1521">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41"/>
            <p:cNvGrpSpPr/>
            <p:nvPr/>
          </p:nvGrpSpPr>
          <p:grpSpPr>
            <a:xfrm>
              <a:off x="6265785" y="1346404"/>
              <a:ext cx="518269" cy="328105"/>
              <a:chOff x="783960" y="4261704"/>
              <a:chExt cx="518269" cy="328105"/>
            </a:xfrm>
          </p:grpSpPr>
          <p:sp>
            <p:nvSpPr>
              <p:cNvPr id="1855" name="Google Shape;1855;p41"/>
              <p:cNvSpPr/>
              <p:nvPr/>
            </p:nvSpPr>
            <p:spPr>
              <a:xfrm>
                <a:off x="1072397" y="4333585"/>
                <a:ext cx="69145" cy="69145"/>
              </a:xfrm>
              <a:custGeom>
                <a:rect b="b" l="l" r="r" t="t"/>
                <a:pathLst>
                  <a:path extrusionOk="0" h="2503" w="2503">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41"/>
              <p:cNvGrpSpPr/>
              <p:nvPr/>
            </p:nvGrpSpPr>
            <p:grpSpPr>
              <a:xfrm>
                <a:off x="783960" y="4261704"/>
                <a:ext cx="518269" cy="328105"/>
                <a:chOff x="783960" y="4261704"/>
                <a:chExt cx="518269" cy="328105"/>
              </a:xfrm>
            </p:grpSpPr>
            <p:sp>
              <p:nvSpPr>
                <p:cNvPr id="1857" name="Google Shape;1857;p41"/>
                <p:cNvSpPr/>
                <p:nvPr/>
              </p:nvSpPr>
              <p:spPr>
                <a:xfrm>
                  <a:off x="1216509" y="4325297"/>
                  <a:ext cx="85720" cy="85720"/>
                </a:xfrm>
                <a:custGeom>
                  <a:rect b="b" l="l" r="r" t="t"/>
                  <a:pathLst>
                    <a:path extrusionOk="0" h="3103" w="3103">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1057995" y="4504061"/>
                  <a:ext cx="84809" cy="85748"/>
                </a:xfrm>
                <a:custGeom>
                  <a:rect b="b" l="l" r="r" t="t"/>
                  <a:pathLst>
                    <a:path extrusionOk="0" h="3104" w="307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883495" y="4261704"/>
                  <a:ext cx="15691" cy="213818"/>
                </a:xfrm>
                <a:custGeom>
                  <a:rect b="b" l="l" r="r" t="t"/>
                  <a:pathLst>
                    <a:path extrusionOk="0" h="7740" w="568">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783960" y="4360326"/>
                  <a:ext cx="213818" cy="15691"/>
                </a:xfrm>
                <a:custGeom>
                  <a:rect b="b" l="l" r="r" t="t"/>
                  <a:pathLst>
                    <a:path extrusionOk="0" h="568" w="774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1" name="Google Shape;1861;p41"/>
            <p:cNvGrpSpPr/>
            <p:nvPr/>
          </p:nvGrpSpPr>
          <p:grpSpPr>
            <a:xfrm flipH="1">
              <a:off x="7976238" y="605862"/>
              <a:ext cx="850753" cy="850724"/>
              <a:chOff x="780950" y="891300"/>
              <a:chExt cx="727575" cy="727550"/>
            </a:xfrm>
          </p:grpSpPr>
          <p:sp>
            <p:nvSpPr>
              <p:cNvPr id="1862" name="Google Shape;1862;p41"/>
              <p:cNvSpPr/>
              <p:nvPr/>
            </p:nvSpPr>
            <p:spPr>
              <a:xfrm>
                <a:off x="1354900" y="976875"/>
                <a:ext cx="153625" cy="278200"/>
              </a:xfrm>
              <a:custGeom>
                <a:rect b="b" l="l" r="r" t="t"/>
                <a:pathLst>
                  <a:path extrusionOk="0" h="11128" w="6145">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1410075" y="1329250"/>
                <a:ext cx="88925" cy="137925"/>
              </a:xfrm>
              <a:custGeom>
                <a:rect b="b" l="l" r="r" t="t"/>
                <a:pathLst>
                  <a:path extrusionOk="0" h="5517" w="3557">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888900" y="1488075"/>
                <a:ext cx="437975" cy="130775"/>
              </a:xfrm>
              <a:custGeom>
                <a:rect b="b" l="l" r="r" t="t"/>
                <a:pathLst>
                  <a:path extrusionOk="0" h="5231" w="17519">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780950" y="999700"/>
                <a:ext cx="131750" cy="397575"/>
              </a:xfrm>
              <a:custGeom>
                <a:rect b="b" l="l" r="r" t="t"/>
                <a:pathLst>
                  <a:path extrusionOk="0" h="15903" w="527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976875" y="891300"/>
                <a:ext cx="166925" cy="73250"/>
              </a:xfrm>
              <a:custGeom>
                <a:rect b="b" l="l" r="r" t="t"/>
                <a:pathLst>
                  <a:path extrusionOk="0" h="2930" w="6677">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922175" y="1033000"/>
                <a:ext cx="444650" cy="444625"/>
              </a:xfrm>
              <a:custGeom>
                <a:rect b="b" l="l" r="r" t="t"/>
                <a:pathLst>
                  <a:path extrusionOk="0" h="17785" w="17786">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flipH="1">
                <a:off x="1028700" y="1107650"/>
                <a:ext cx="233500" cy="287725"/>
              </a:xfrm>
              <a:custGeom>
                <a:rect b="b" l="l" r="r" t="t"/>
                <a:pathLst>
                  <a:path extrusionOk="0" h="11509" w="934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41"/>
            <p:cNvGrpSpPr/>
            <p:nvPr/>
          </p:nvGrpSpPr>
          <p:grpSpPr>
            <a:xfrm flipH="1">
              <a:off x="7025714" y="1287024"/>
              <a:ext cx="376456" cy="657790"/>
              <a:chOff x="983525" y="1693500"/>
              <a:chExt cx="321950" cy="562550"/>
            </a:xfrm>
          </p:grpSpPr>
          <p:sp>
            <p:nvSpPr>
              <p:cNvPr id="1870" name="Google Shape;1870;p41"/>
              <p:cNvSpPr/>
              <p:nvPr/>
            </p:nvSpPr>
            <p:spPr>
              <a:xfrm>
                <a:off x="983525" y="1693500"/>
                <a:ext cx="321950" cy="25700"/>
              </a:xfrm>
              <a:custGeom>
                <a:rect b="b" l="l" r="r" t="t"/>
                <a:pathLst>
                  <a:path extrusionOk="0" h="1028" w="12878">
                    <a:moveTo>
                      <a:pt x="0" y="0"/>
                    </a:moveTo>
                    <a:lnTo>
                      <a:pt x="0" y="1027"/>
                    </a:lnTo>
                    <a:lnTo>
                      <a:pt x="12878" y="1027"/>
                    </a:lnTo>
                    <a:lnTo>
                      <a:pt x="12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984000" y="1761500"/>
                <a:ext cx="181675" cy="25700"/>
              </a:xfrm>
              <a:custGeom>
                <a:rect b="b" l="l" r="r" t="t"/>
                <a:pathLst>
                  <a:path extrusionOk="0" h="1028" w="7267">
                    <a:moveTo>
                      <a:pt x="0" y="0"/>
                    </a:moveTo>
                    <a:lnTo>
                      <a:pt x="0" y="1027"/>
                    </a:lnTo>
                    <a:lnTo>
                      <a:pt x="7266" y="1027"/>
                    </a:lnTo>
                    <a:lnTo>
                      <a:pt x="72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1207025" y="1761500"/>
                <a:ext cx="97975" cy="25700"/>
              </a:xfrm>
              <a:custGeom>
                <a:rect b="b" l="l" r="r" t="t"/>
                <a:pathLst>
                  <a:path extrusionOk="0" h="1028" w="3919">
                    <a:moveTo>
                      <a:pt x="0" y="0"/>
                    </a:moveTo>
                    <a:lnTo>
                      <a:pt x="0" y="1027"/>
                    </a:lnTo>
                    <a:lnTo>
                      <a:pt x="3919" y="1027"/>
                    </a:lnTo>
                    <a:lnTo>
                      <a:pt x="3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1234125" y="1828550"/>
                <a:ext cx="70875" cy="25700"/>
              </a:xfrm>
              <a:custGeom>
                <a:rect b="b" l="l" r="r" t="t"/>
                <a:pathLst>
                  <a:path extrusionOk="0" h="1028" w="2835">
                    <a:moveTo>
                      <a:pt x="0" y="0"/>
                    </a:moveTo>
                    <a:lnTo>
                      <a:pt x="0" y="1027"/>
                    </a:lnTo>
                    <a:lnTo>
                      <a:pt x="2835" y="1027"/>
                    </a:lnTo>
                    <a:lnTo>
                      <a:pt x="28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984000" y="1828550"/>
                <a:ext cx="195925" cy="25700"/>
              </a:xfrm>
              <a:custGeom>
                <a:rect b="b" l="l" r="r" t="t"/>
                <a:pathLst>
                  <a:path extrusionOk="0" h="1028" w="7837">
                    <a:moveTo>
                      <a:pt x="0" y="0"/>
                    </a:moveTo>
                    <a:lnTo>
                      <a:pt x="0" y="1027"/>
                    </a:lnTo>
                    <a:lnTo>
                      <a:pt x="7837" y="1027"/>
                    </a:lnTo>
                    <a:lnTo>
                      <a:pt x="78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1096700" y="1897025"/>
                <a:ext cx="208775" cy="25700"/>
              </a:xfrm>
              <a:custGeom>
                <a:rect b="b" l="l" r="r" t="t"/>
                <a:pathLst>
                  <a:path extrusionOk="0" h="1028" w="8351">
                    <a:moveTo>
                      <a:pt x="0" y="0"/>
                    </a:moveTo>
                    <a:lnTo>
                      <a:pt x="0" y="1027"/>
                    </a:lnTo>
                    <a:lnTo>
                      <a:pt x="8351" y="1027"/>
                    </a:lnTo>
                    <a:lnTo>
                      <a:pt x="83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1137125" y="1968825"/>
                <a:ext cx="167875" cy="25700"/>
              </a:xfrm>
              <a:custGeom>
                <a:rect b="b" l="l" r="r" t="t"/>
                <a:pathLst>
                  <a:path extrusionOk="0" h="1028" w="6715">
                    <a:moveTo>
                      <a:pt x="0" y="0"/>
                    </a:moveTo>
                    <a:lnTo>
                      <a:pt x="0" y="1027"/>
                    </a:lnTo>
                    <a:lnTo>
                      <a:pt x="6715" y="1027"/>
                    </a:lnTo>
                    <a:lnTo>
                      <a:pt x="6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1060075" y="2111950"/>
                <a:ext cx="244925" cy="25225"/>
              </a:xfrm>
              <a:custGeom>
                <a:rect b="b" l="l" r="r" t="t"/>
                <a:pathLst>
                  <a:path extrusionOk="0" h="1009" w="9797">
                    <a:moveTo>
                      <a:pt x="1" y="0"/>
                    </a:moveTo>
                    <a:lnTo>
                      <a:pt x="1" y="1009"/>
                    </a:lnTo>
                    <a:lnTo>
                      <a:pt x="9797" y="1009"/>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1060075" y="2170925"/>
                <a:ext cx="244925" cy="25700"/>
              </a:xfrm>
              <a:custGeom>
                <a:rect b="b" l="l" r="r" t="t"/>
                <a:pathLst>
                  <a:path extrusionOk="0" h="1028" w="9797">
                    <a:moveTo>
                      <a:pt x="1" y="0"/>
                    </a:moveTo>
                    <a:lnTo>
                      <a:pt x="1" y="1027"/>
                    </a:lnTo>
                    <a:lnTo>
                      <a:pt x="9797" y="1027"/>
                    </a:lnTo>
                    <a:lnTo>
                      <a:pt x="9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1137125" y="2230350"/>
                <a:ext cx="167875" cy="25700"/>
              </a:xfrm>
              <a:custGeom>
                <a:rect b="b" l="l" r="r" t="t"/>
                <a:pathLst>
                  <a:path extrusionOk="0" h="1028" w="6715">
                    <a:moveTo>
                      <a:pt x="0" y="1"/>
                    </a:moveTo>
                    <a:lnTo>
                      <a:pt x="0" y="1028"/>
                    </a:lnTo>
                    <a:lnTo>
                      <a:pt x="6715" y="1028"/>
                    </a:lnTo>
                    <a:lnTo>
                      <a:pt x="6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41"/>
            <p:cNvGrpSpPr/>
            <p:nvPr/>
          </p:nvGrpSpPr>
          <p:grpSpPr>
            <a:xfrm>
              <a:off x="4689056" y="170858"/>
              <a:ext cx="2199587" cy="1906939"/>
              <a:chOff x="7383006" y="651608"/>
              <a:chExt cx="2199587" cy="1906939"/>
            </a:xfrm>
          </p:grpSpPr>
          <p:sp>
            <p:nvSpPr>
              <p:cNvPr id="1881" name="Google Shape;1881;p41"/>
              <p:cNvSpPr/>
              <p:nvPr/>
            </p:nvSpPr>
            <p:spPr>
              <a:xfrm>
                <a:off x="7383006" y="1647171"/>
                <a:ext cx="773168" cy="911376"/>
              </a:xfrm>
              <a:custGeom>
                <a:rect b="b" l="l" r="r" t="t"/>
                <a:pathLst>
                  <a:path extrusionOk="0" h="32991" w="27988">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7441074" y="1595567"/>
                <a:ext cx="772229" cy="911376"/>
              </a:xfrm>
              <a:custGeom>
                <a:rect b="b" l="l" r="r" t="t"/>
                <a:pathLst>
                  <a:path extrusionOk="0" h="32991" w="27954">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7658541" y="1180884"/>
                <a:ext cx="998920" cy="957455"/>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7713820" y="1129280"/>
                <a:ext cx="999859" cy="957455"/>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7793989" y="1189172"/>
                <a:ext cx="838585" cy="838584"/>
              </a:xfrm>
              <a:custGeom>
                <a:rect b="b" l="l" r="r" t="t"/>
                <a:pathLst>
                  <a:path extrusionOk="0" h="30356" w="30356">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8234476" y="1189172"/>
                <a:ext cx="394430" cy="411005"/>
              </a:xfrm>
              <a:custGeom>
                <a:rect b="b" l="l" r="r" t="t"/>
                <a:pathLst>
                  <a:path extrusionOk="0" h="14878" w="14278">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7844681" y="1189172"/>
                <a:ext cx="389816" cy="310560"/>
              </a:xfrm>
              <a:custGeom>
                <a:rect b="b" l="l" r="r" t="t"/>
                <a:pathLst>
                  <a:path extrusionOk="0" h="11242" w="14111">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9034291" y="651608"/>
                <a:ext cx="548301" cy="548329"/>
              </a:xfrm>
              <a:custGeom>
                <a:rect b="b" l="l" r="r" t="t"/>
                <a:pathLst>
                  <a:path extrusionOk="0" h="19849" w="19848">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9" name="Google Shape;188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grpSp>
        <p:nvGrpSpPr>
          <p:cNvPr id="1894" name="Google Shape;1894;p42"/>
          <p:cNvGrpSpPr/>
          <p:nvPr/>
        </p:nvGrpSpPr>
        <p:grpSpPr>
          <a:xfrm>
            <a:off x="592213" y="4208056"/>
            <a:ext cx="1021756" cy="332094"/>
            <a:chOff x="7289663" y="3996131"/>
            <a:chExt cx="1021756" cy="332094"/>
          </a:xfrm>
        </p:grpSpPr>
        <p:sp>
          <p:nvSpPr>
            <p:cNvPr id="1895" name="Google Shape;1895;p42"/>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2"/>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2"/>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2"/>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2"/>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42"/>
          <p:cNvGrpSpPr/>
          <p:nvPr/>
        </p:nvGrpSpPr>
        <p:grpSpPr>
          <a:xfrm>
            <a:off x="6192970" y="1792855"/>
            <a:ext cx="1625766" cy="1554766"/>
            <a:chOff x="6652533" y="1529057"/>
            <a:chExt cx="1496195" cy="1430854"/>
          </a:xfrm>
        </p:grpSpPr>
        <p:sp>
          <p:nvSpPr>
            <p:cNvPr id="1901" name="Google Shape;1901;p42"/>
            <p:cNvSpPr/>
            <p:nvPr/>
          </p:nvSpPr>
          <p:spPr>
            <a:xfrm>
              <a:off x="6652533" y="1602231"/>
              <a:ext cx="1416478" cy="1357680"/>
            </a:xfrm>
            <a:custGeom>
              <a:rect b="b" l="l" r="r" t="t"/>
              <a:pathLst>
                <a:path extrusionOk="0" h="34659" w="3616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2"/>
            <p:cNvSpPr/>
            <p:nvPr/>
          </p:nvSpPr>
          <p:spPr>
            <a:xfrm>
              <a:off x="6730919" y="1529057"/>
              <a:ext cx="1417809" cy="1357680"/>
            </a:xfrm>
            <a:custGeom>
              <a:rect b="b" l="l" r="r" t="t"/>
              <a:pathLst>
                <a:path extrusionOk="0" h="34659" w="36194">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42"/>
          <p:cNvSpPr txBox="1"/>
          <p:nvPr>
            <p:ph type="title"/>
          </p:nvPr>
        </p:nvSpPr>
        <p:spPr>
          <a:xfrm>
            <a:off x="713100" y="1685688"/>
            <a:ext cx="4695000" cy="65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Causes</a:t>
            </a:r>
            <a:endParaRPr/>
          </a:p>
        </p:txBody>
      </p:sp>
      <p:sp>
        <p:nvSpPr>
          <p:cNvPr id="1904" name="Google Shape;1904;p42"/>
          <p:cNvSpPr txBox="1"/>
          <p:nvPr>
            <p:ph idx="1" type="subTitle"/>
          </p:nvPr>
        </p:nvSpPr>
        <p:spPr>
          <a:xfrm>
            <a:off x="713100" y="2343925"/>
            <a:ext cx="4695000" cy="141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Internal users can access, modify, delete or perform actions outside an application or systems’ intended permissions. Since the design and management of access controls is a complex and dynamic problem, errors are potentially high.</a:t>
            </a:r>
            <a:endParaRPr/>
          </a:p>
        </p:txBody>
      </p:sp>
      <p:grpSp>
        <p:nvGrpSpPr>
          <p:cNvPr id="1905" name="Google Shape;1905;p42"/>
          <p:cNvGrpSpPr/>
          <p:nvPr/>
        </p:nvGrpSpPr>
        <p:grpSpPr>
          <a:xfrm>
            <a:off x="6640838" y="2331500"/>
            <a:ext cx="730018" cy="477474"/>
            <a:chOff x="6640838" y="2331500"/>
            <a:chExt cx="730018" cy="477474"/>
          </a:xfrm>
        </p:grpSpPr>
        <p:sp>
          <p:nvSpPr>
            <p:cNvPr id="1906" name="Google Shape;1906;p42"/>
            <p:cNvSpPr/>
            <p:nvPr/>
          </p:nvSpPr>
          <p:spPr>
            <a:xfrm>
              <a:off x="6640838" y="2331500"/>
              <a:ext cx="519523" cy="477474"/>
            </a:xfrm>
            <a:custGeom>
              <a:rect b="b" l="l" r="r" t="t"/>
              <a:pathLst>
                <a:path extrusionOk="0" h="9493" w="10329">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2"/>
            <p:cNvSpPr/>
            <p:nvPr/>
          </p:nvSpPr>
          <p:spPr>
            <a:xfrm>
              <a:off x="6863756" y="2331500"/>
              <a:ext cx="507099" cy="476519"/>
            </a:xfrm>
            <a:custGeom>
              <a:rect b="b" l="l" r="r" t="t"/>
              <a:pathLst>
                <a:path extrusionOk="0" h="9474" w="10082">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42"/>
          <p:cNvGrpSpPr/>
          <p:nvPr/>
        </p:nvGrpSpPr>
        <p:grpSpPr>
          <a:xfrm>
            <a:off x="1423411" y="3650472"/>
            <a:ext cx="749797" cy="717499"/>
            <a:chOff x="7847861" y="3178722"/>
            <a:chExt cx="749797" cy="717499"/>
          </a:xfrm>
        </p:grpSpPr>
        <p:sp>
          <p:nvSpPr>
            <p:cNvPr id="1909" name="Google Shape;1909;p42"/>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2"/>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2"/>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2"/>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2"/>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43"/>
          <p:cNvSpPr/>
          <p:nvPr/>
        </p:nvSpPr>
        <p:spPr>
          <a:xfrm>
            <a:off x="4270500" y="1059675"/>
            <a:ext cx="4160400" cy="3069300"/>
          </a:xfrm>
          <a:prstGeom prst="roundRect">
            <a:avLst>
              <a:gd fmla="val 8047" name="adj"/>
            </a:avLst>
          </a:prstGeom>
          <a:solidFill>
            <a:schemeClr val="accent2"/>
          </a:solidFill>
          <a:ln>
            <a:noFill/>
          </a:ln>
          <a:effectLst>
            <a:outerShdw rotWithShape="0" algn="bl" dir="7860000" dist="161925">
              <a:schemeClr val="accent5"/>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txBox="1"/>
          <p:nvPr>
            <p:ph type="title"/>
          </p:nvPr>
        </p:nvSpPr>
        <p:spPr>
          <a:xfrm>
            <a:off x="713100" y="2012175"/>
            <a:ext cx="3063600" cy="167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Vertical Privilege Escalation</a:t>
            </a:r>
            <a:endParaRPr sz="2500">
              <a:solidFill>
                <a:schemeClr val="accent1"/>
              </a:solidFill>
            </a:endParaRPr>
          </a:p>
        </p:txBody>
      </p:sp>
      <p:sp>
        <p:nvSpPr>
          <p:cNvPr id="1921" name="Google Shape;1921;p43"/>
          <p:cNvSpPr txBox="1"/>
          <p:nvPr>
            <p:ph idx="1" type="body"/>
          </p:nvPr>
        </p:nvSpPr>
        <p:spPr>
          <a:xfrm>
            <a:off x="4419600" y="1340893"/>
            <a:ext cx="3858900" cy="2616600"/>
          </a:xfrm>
          <a:prstGeom prst="rect">
            <a:avLst/>
          </a:prstGeom>
        </p:spPr>
        <p:txBody>
          <a:bodyPr anchorCtr="0" anchor="ctr" bIns="91425" lIns="91425" spcFirstLastPara="1" rIns="91425" wrap="square" tIns="91425">
            <a:noAutofit/>
          </a:bodyPr>
          <a:lstStyle/>
          <a:p>
            <a:pPr indent="0" lvl="0" marL="457200" rtl="0" algn="l">
              <a:spcBef>
                <a:spcPts val="0"/>
              </a:spcBef>
              <a:spcAft>
                <a:spcPts val="1600"/>
              </a:spcAft>
              <a:buNone/>
            </a:pPr>
            <a:r>
              <a:rPr lang="en" sz="2000"/>
              <a:t>Gain elevated access to resources that are normally protected, get more permissions, gain admin and root control and obtain access to sensitive systems.</a:t>
            </a:r>
            <a:endParaRPr sz="2000"/>
          </a:p>
        </p:txBody>
      </p:sp>
      <p:sp>
        <p:nvSpPr>
          <p:cNvPr id="1922" name="Google Shape;1922;p43"/>
          <p:cNvSpPr/>
          <p:nvPr/>
        </p:nvSpPr>
        <p:spPr>
          <a:xfrm>
            <a:off x="1035863" y="487768"/>
            <a:ext cx="84809" cy="85748"/>
          </a:xfrm>
          <a:custGeom>
            <a:rect b="b" l="l" r="r" t="t"/>
            <a:pathLst>
              <a:path extrusionOk="0" h="3104" w="307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3" name="Google Shape;1923;p43"/>
          <p:cNvGrpSpPr/>
          <p:nvPr/>
        </p:nvGrpSpPr>
        <p:grpSpPr>
          <a:xfrm>
            <a:off x="2405663" y="4515081"/>
            <a:ext cx="1021756" cy="332094"/>
            <a:chOff x="7289663" y="3996131"/>
            <a:chExt cx="1021756" cy="332094"/>
          </a:xfrm>
        </p:grpSpPr>
        <p:sp>
          <p:nvSpPr>
            <p:cNvPr id="1924" name="Google Shape;1924;p43"/>
            <p:cNvSpPr/>
            <p:nvPr/>
          </p:nvSpPr>
          <p:spPr>
            <a:xfrm>
              <a:off x="7289663" y="4044216"/>
              <a:ext cx="1002972" cy="284009"/>
            </a:xfrm>
            <a:custGeom>
              <a:rect b="b" l="l" r="r" t="t"/>
              <a:pathLst>
                <a:path extrusionOk="0" h="12610" w="44532">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7308447" y="3996131"/>
              <a:ext cx="1002972" cy="284009"/>
            </a:xfrm>
            <a:custGeom>
              <a:rect b="b" l="l" r="r" t="t"/>
              <a:pathLst>
                <a:path extrusionOk="0" h="12610" w="44532">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7433897" y="4044036"/>
              <a:ext cx="209639" cy="188175"/>
            </a:xfrm>
            <a:custGeom>
              <a:rect b="b" l="l" r="r" t="t"/>
              <a:pathLst>
                <a:path extrusionOk="0" h="8355" w="9308">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7705879" y="4044689"/>
              <a:ext cx="208108" cy="187612"/>
            </a:xfrm>
            <a:custGeom>
              <a:rect b="b" l="l" r="r" t="t"/>
              <a:pathLst>
                <a:path extrusionOk="0" h="8330" w="924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7979347" y="4043856"/>
              <a:ext cx="206621" cy="187793"/>
            </a:xfrm>
            <a:custGeom>
              <a:rect b="b" l="l" r="r" t="t"/>
              <a:pathLst>
                <a:path extrusionOk="0" h="8338" w="9174">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9" name="Google Shape;1929;p43"/>
          <p:cNvGrpSpPr/>
          <p:nvPr/>
        </p:nvGrpSpPr>
        <p:grpSpPr>
          <a:xfrm>
            <a:off x="3236861" y="3957497"/>
            <a:ext cx="749797" cy="717499"/>
            <a:chOff x="7847861" y="3178722"/>
            <a:chExt cx="749797" cy="717499"/>
          </a:xfrm>
        </p:grpSpPr>
        <p:sp>
          <p:nvSpPr>
            <p:cNvPr id="1930" name="Google Shape;1930;p43"/>
            <p:cNvSpPr/>
            <p:nvPr/>
          </p:nvSpPr>
          <p:spPr>
            <a:xfrm>
              <a:off x="7847861" y="3214037"/>
              <a:ext cx="710743" cy="682184"/>
            </a:xfrm>
            <a:custGeom>
              <a:rect b="b" l="l" r="r" t="t"/>
              <a:pathLst>
                <a:path extrusionOk="0" h="30289" w="31557">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7886937" y="3178722"/>
              <a:ext cx="710720" cy="681441"/>
            </a:xfrm>
            <a:custGeom>
              <a:rect b="b" l="l" r="r" t="t"/>
              <a:pathLst>
                <a:path extrusionOk="0" h="30256" w="31556">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7944032" y="3221560"/>
              <a:ext cx="596531" cy="595788"/>
            </a:xfrm>
            <a:custGeom>
              <a:rect b="b" l="l" r="r" t="t"/>
              <a:pathLst>
                <a:path extrusionOk="0" h="26453" w="26486">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8146126" y="3430411"/>
              <a:ext cx="394437" cy="387680"/>
            </a:xfrm>
            <a:custGeom>
              <a:rect b="b" l="l" r="r" t="t"/>
              <a:pathLst>
                <a:path extrusionOk="0" h="17213" w="17513">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8067230" y="3344758"/>
              <a:ext cx="349369" cy="349369"/>
            </a:xfrm>
            <a:custGeom>
              <a:rect b="b" l="l" r="r" t="t"/>
              <a:pathLst>
                <a:path extrusionOk="0" h="15512" w="15512">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43"/>
          <p:cNvGrpSpPr/>
          <p:nvPr/>
        </p:nvGrpSpPr>
        <p:grpSpPr>
          <a:xfrm>
            <a:off x="3246475" y="384950"/>
            <a:ext cx="730550" cy="554600"/>
            <a:chOff x="-4813275" y="4164250"/>
            <a:chExt cx="730550" cy="554600"/>
          </a:xfrm>
        </p:grpSpPr>
        <p:sp>
          <p:nvSpPr>
            <p:cNvPr id="1936" name="Google Shape;1936;p43"/>
            <p:cNvSpPr/>
            <p:nvPr/>
          </p:nvSpPr>
          <p:spPr>
            <a:xfrm>
              <a:off x="-4813275" y="4215950"/>
              <a:ext cx="676350" cy="502900"/>
            </a:xfrm>
            <a:custGeom>
              <a:rect b="b" l="l" r="r" t="t"/>
              <a:pathLst>
                <a:path extrusionOk="0" h="20116" w="27054">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4758225" y="4164250"/>
              <a:ext cx="675500" cy="502050"/>
            </a:xfrm>
            <a:custGeom>
              <a:rect b="b" l="l" r="r" t="t"/>
              <a:pathLst>
                <a:path extrusionOk="0" h="20082" w="2702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4558075" y="4261950"/>
              <a:ext cx="281875" cy="306175"/>
            </a:xfrm>
            <a:custGeom>
              <a:rect b="b" l="l" r="r" t="t"/>
              <a:pathLst>
                <a:path extrusionOk="0" h="12247" w="11275">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9" name="Google Shape;193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